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136D9B-B512-453A-8607-BBE015455937}" v="1455" dt="2021-02-19T14:25:48.6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71" d="100"/>
          <a:sy n="71" d="100"/>
        </p:scale>
        <p:origin x="66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cky dacre" userId="b10abfc49ba29c55" providerId="Windows Live" clId="Web-{9E136D9B-B512-453A-8607-BBE015455937}"/>
    <pc:docChg chg="addSld modSld sldOrd">
      <pc:chgData name="becky dacre" userId="b10abfc49ba29c55" providerId="Windows Live" clId="Web-{9E136D9B-B512-453A-8607-BBE015455937}" dt="2021-02-19T14:25:43.730" v="858" actId="20577"/>
      <pc:docMkLst>
        <pc:docMk/>
      </pc:docMkLst>
      <pc:sldChg chg="modSp">
        <pc:chgData name="becky dacre" userId="b10abfc49ba29c55" providerId="Windows Live" clId="Web-{9E136D9B-B512-453A-8607-BBE015455937}" dt="2021-02-19T14:25:43.730" v="858" actId="20577"/>
        <pc:sldMkLst>
          <pc:docMk/>
          <pc:sldMk cId="3879346322" sldId="256"/>
        </pc:sldMkLst>
        <pc:spChg chg="mod">
          <ac:chgData name="becky dacre" userId="b10abfc49ba29c55" providerId="Windows Live" clId="Web-{9E136D9B-B512-453A-8607-BBE015455937}" dt="2021-02-19T13:07:37.962" v="13" actId="20577"/>
          <ac:spMkLst>
            <pc:docMk/>
            <pc:sldMk cId="3879346322" sldId="256"/>
            <ac:spMk id="2" creationId="{00000000-0000-0000-0000-000000000000}"/>
          </ac:spMkLst>
        </pc:spChg>
        <pc:spChg chg="mod">
          <ac:chgData name="becky dacre" userId="b10abfc49ba29c55" providerId="Windows Live" clId="Web-{9E136D9B-B512-453A-8607-BBE015455937}" dt="2021-02-19T14:25:43.730" v="858" actId="20577"/>
          <ac:spMkLst>
            <pc:docMk/>
            <pc:sldMk cId="3879346322" sldId="256"/>
            <ac:spMk id="3" creationId="{00000000-0000-0000-0000-000000000000}"/>
          </ac:spMkLst>
        </pc:spChg>
      </pc:sldChg>
      <pc:sldChg chg="modSp new">
        <pc:chgData name="becky dacre" userId="b10abfc49ba29c55" providerId="Windows Live" clId="Web-{9E136D9B-B512-453A-8607-BBE015455937}" dt="2021-02-19T13:19:49.446" v="193" actId="20577"/>
        <pc:sldMkLst>
          <pc:docMk/>
          <pc:sldMk cId="1284134920" sldId="257"/>
        </pc:sldMkLst>
        <pc:spChg chg="mod">
          <ac:chgData name="becky dacre" userId="b10abfc49ba29c55" providerId="Windows Live" clId="Web-{9E136D9B-B512-453A-8607-BBE015455937}" dt="2021-02-19T13:08:33.900" v="41" actId="20577"/>
          <ac:spMkLst>
            <pc:docMk/>
            <pc:sldMk cId="1284134920" sldId="257"/>
            <ac:spMk id="2" creationId="{6123D448-6A63-41B7-B197-F3D066502059}"/>
          </ac:spMkLst>
        </pc:spChg>
        <pc:spChg chg="mod">
          <ac:chgData name="becky dacre" userId="b10abfc49ba29c55" providerId="Windows Live" clId="Web-{9E136D9B-B512-453A-8607-BBE015455937}" dt="2021-02-19T13:19:49.446" v="193" actId="20577"/>
          <ac:spMkLst>
            <pc:docMk/>
            <pc:sldMk cId="1284134920" sldId="257"/>
            <ac:spMk id="3" creationId="{21825543-B250-4194-ADBF-5795D0A7790E}"/>
          </ac:spMkLst>
        </pc:spChg>
      </pc:sldChg>
      <pc:sldChg chg="addSp delSp modSp new mod setBg setClrOvrMap">
        <pc:chgData name="becky dacre" userId="b10abfc49ba29c55" providerId="Windows Live" clId="Web-{9E136D9B-B512-453A-8607-BBE015455937}" dt="2021-02-19T13:26:33.204" v="269" actId="1076"/>
        <pc:sldMkLst>
          <pc:docMk/>
          <pc:sldMk cId="3391657867" sldId="258"/>
        </pc:sldMkLst>
        <pc:spChg chg="mod">
          <ac:chgData name="becky dacre" userId="b10abfc49ba29c55" providerId="Windows Live" clId="Web-{9E136D9B-B512-453A-8607-BBE015455937}" dt="2021-02-19T13:26:08.922" v="265" actId="1076"/>
          <ac:spMkLst>
            <pc:docMk/>
            <pc:sldMk cId="3391657867" sldId="258"/>
            <ac:spMk id="2" creationId="{23E19BD6-6F34-40F5-BA7C-A95C99C02E42}"/>
          </ac:spMkLst>
        </pc:spChg>
        <pc:spChg chg="mod ord">
          <ac:chgData name="becky dacre" userId="b10abfc49ba29c55" providerId="Windows Live" clId="Web-{9E136D9B-B512-453A-8607-BBE015455937}" dt="2021-02-19T13:26:33.204" v="269" actId="1076"/>
          <ac:spMkLst>
            <pc:docMk/>
            <pc:sldMk cId="3391657867" sldId="258"/>
            <ac:spMk id="3" creationId="{8E7F184D-3149-478D-A799-49EBD1373CBA}"/>
          </ac:spMkLst>
        </pc:spChg>
        <pc:spChg chg="add del">
          <ac:chgData name="becky dacre" userId="b10abfc49ba29c55" providerId="Windows Live" clId="Web-{9E136D9B-B512-453A-8607-BBE015455937}" dt="2021-02-19T13:24:47.920" v="251"/>
          <ac:spMkLst>
            <pc:docMk/>
            <pc:sldMk cId="3391657867" sldId="258"/>
            <ac:spMk id="6" creationId="{2A0E4E09-FC02-4ADC-951A-3FFA90B6FE39}"/>
          </ac:spMkLst>
        </pc:spChg>
        <pc:spChg chg="add del">
          <ac:chgData name="becky dacre" userId="b10abfc49ba29c55" providerId="Windows Live" clId="Web-{9E136D9B-B512-453A-8607-BBE015455937}" dt="2021-02-19T13:24:47.920" v="251"/>
          <ac:spMkLst>
            <pc:docMk/>
            <pc:sldMk cId="3391657867" sldId="258"/>
            <ac:spMk id="7" creationId="{0060CE1A-A2ED-43AC-857D-05822177FAD1}"/>
          </ac:spMkLst>
        </pc:spChg>
        <pc:spChg chg="add del">
          <ac:chgData name="becky dacre" userId="b10abfc49ba29c55" providerId="Windows Live" clId="Web-{9E136D9B-B512-453A-8607-BBE015455937}" dt="2021-02-19T13:25:08.686" v="253"/>
          <ac:spMkLst>
            <pc:docMk/>
            <pc:sldMk cId="3391657867" sldId="258"/>
            <ac:spMk id="8" creationId="{F79FF99C-BAA9-404F-9C96-6DD456B4F795}"/>
          </ac:spMkLst>
        </pc:spChg>
        <pc:spChg chg="add del">
          <ac:chgData name="becky dacre" userId="b10abfc49ba29c55" providerId="Windows Live" clId="Web-{9E136D9B-B512-453A-8607-BBE015455937}" dt="2021-02-19T13:24:37.608" v="249"/>
          <ac:spMkLst>
            <pc:docMk/>
            <pc:sldMk cId="3391657867" sldId="258"/>
            <ac:spMk id="9" creationId="{CCF043BA-0C52-4068-BCF5-2B2D89BA9D36}"/>
          </ac:spMkLst>
        </pc:spChg>
        <pc:spChg chg="add del">
          <ac:chgData name="becky dacre" userId="b10abfc49ba29c55" providerId="Windows Live" clId="Web-{9E136D9B-B512-453A-8607-BBE015455937}" dt="2021-02-19T13:25:08.686" v="253"/>
          <ac:spMkLst>
            <pc:docMk/>
            <pc:sldMk cId="3391657867" sldId="258"/>
            <ac:spMk id="10" creationId="{49C44AFD-C72D-4D9C-84C6-73E615CED884}"/>
          </ac:spMkLst>
        </pc:spChg>
        <pc:spChg chg="add">
          <ac:chgData name="becky dacre" userId="b10abfc49ba29c55" providerId="Windows Live" clId="Web-{9E136D9B-B512-453A-8607-BBE015455937}" dt="2021-02-19T13:25:08.702" v="254"/>
          <ac:spMkLst>
            <pc:docMk/>
            <pc:sldMk cId="3391657867" sldId="258"/>
            <ac:spMk id="14" creationId="{2A0E4E09-FC02-4ADC-951A-3FFA90B6FE39}"/>
          </ac:spMkLst>
        </pc:spChg>
        <pc:spChg chg="add">
          <ac:chgData name="becky dacre" userId="b10abfc49ba29c55" providerId="Windows Live" clId="Web-{9E136D9B-B512-453A-8607-BBE015455937}" dt="2021-02-19T13:25:08.702" v="254"/>
          <ac:spMkLst>
            <pc:docMk/>
            <pc:sldMk cId="3391657867" sldId="258"/>
            <ac:spMk id="15" creationId="{9453FF84-60C1-4EA8-B49B-1B8C2D0C589F}"/>
          </ac:spMkLst>
        </pc:spChg>
        <pc:grpChg chg="add del">
          <ac:chgData name="becky dacre" userId="b10abfc49ba29c55" providerId="Windows Live" clId="Web-{9E136D9B-B512-453A-8607-BBE015455937}" dt="2021-02-19T13:24:37.608" v="249"/>
          <ac:grpSpMkLst>
            <pc:docMk/>
            <pc:sldMk cId="3391657867" sldId="258"/>
            <ac:grpSpMk id="11" creationId="{789ACCC8-A635-400E-B9C0-AD9CA57109CE}"/>
          </ac:grpSpMkLst>
        </pc:grpChg>
        <pc:grpChg chg="add del">
          <ac:chgData name="becky dacre" userId="b10abfc49ba29c55" providerId="Windows Live" clId="Web-{9E136D9B-B512-453A-8607-BBE015455937}" dt="2021-02-19T13:25:08.686" v="253"/>
          <ac:grpSpMkLst>
            <pc:docMk/>
            <pc:sldMk cId="3391657867" sldId="258"/>
            <ac:grpSpMk id="12" creationId="{1D25B14F-36E0-41E8-956F-CABEF1ADD65F}"/>
          </ac:grpSpMkLst>
        </pc:grpChg>
        <pc:grpChg chg="add del">
          <ac:chgData name="becky dacre" userId="b10abfc49ba29c55" providerId="Windows Live" clId="Web-{9E136D9B-B512-453A-8607-BBE015455937}" dt="2021-02-19T13:24:47.920" v="251"/>
          <ac:grpSpMkLst>
            <pc:docMk/>
            <pc:sldMk cId="3391657867" sldId="258"/>
            <ac:grpSpMk id="13" creationId="{D68B9961-F007-40D1-AF51-61B6DE5106CE}"/>
          </ac:grpSpMkLst>
        </pc:grpChg>
        <pc:picChg chg="add mod ord">
          <ac:chgData name="becky dacre" userId="b10abfc49ba29c55" providerId="Windows Live" clId="Web-{9E136D9B-B512-453A-8607-BBE015455937}" dt="2021-02-19T13:25:08.702" v="254"/>
          <ac:picMkLst>
            <pc:docMk/>
            <pc:sldMk cId="3391657867" sldId="258"/>
            <ac:picMk id="4" creationId="{B22427F2-B716-468E-B1A7-F70E77D46724}"/>
          </ac:picMkLst>
        </pc:picChg>
      </pc:sldChg>
      <pc:sldChg chg="addSp modSp new">
        <pc:chgData name="becky dacre" userId="b10abfc49ba29c55" providerId="Windows Live" clId="Web-{9E136D9B-B512-453A-8607-BBE015455937}" dt="2021-02-19T13:38:12.546" v="373" actId="1076"/>
        <pc:sldMkLst>
          <pc:docMk/>
          <pc:sldMk cId="796154722" sldId="259"/>
        </pc:sldMkLst>
        <pc:spChg chg="mod">
          <ac:chgData name="becky dacre" userId="b10abfc49ba29c55" providerId="Windows Live" clId="Web-{9E136D9B-B512-453A-8607-BBE015455937}" dt="2021-02-19T13:29:36.536" v="293" actId="20577"/>
          <ac:spMkLst>
            <pc:docMk/>
            <pc:sldMk cId="796154722" sldId="259"/>
            <ac:spMk id="2" creationId="{695CB955-0F95-4647-9165-4B01B5CBA2F7}"/>
          </ac:spMkLst>
        </pc:spChg>
        <pc:spChg chg="mod">
          <ac:chgData name="becky dacre" userId="b10abfc49ba29c55" providerId="Windows Live" clId="Web-{9E136D9B-B512-453A-8607-BBE015455937}" dt="2021-02-19T13:38:12.546" v="373" actId="1076"/>
          <ac:spMkLst>
            <pc:docMk/>
            <pc:sldMk cId="796154722" sldId="259"/>
            <ac:spMk id="3" creationId="{D0FC2653-0C4C-497A-9319-E9B702D696D6}"/>
          </ac:spMkLst>
        </pc:spChg>
        <pc:picChg chg="add mod">
          <ac:chgData name="becky dacre" userId="b10abfc49ba29c55" providerId="Windows Live" clId="Web-{9E136D9B-B512-453A-8607-BBE015455937}" dt="2021-02-19T13:33:10.525" v="316" actId="1076"/>
          <ac:picMkLst>
            <pc:docMk/>
            <pc:sldMk cId="796154722" sldId="259"/>
            <ac:picMk id="4" creationId="{DFDE28BC-A56D-43F8-A6C8-CA62FC7B91FA}"/>
          </ac:picMkLst>
        </pc:picChg>
      </pc:sldChg>
      <pc:sldChg chg="addSp delSp modSp new mod setBg modClrScheme chgLayout">
        <pc:chgData name="becky dacre" userId="b10abfc49ba29c55" providerId="Windows Live" clId="Web-{9E136D9B-B512-453A-8607-BBE015455937}" dt="2021-02-19T14:24:04.134" v="811" actId="20577"/>
        <pc:sldMkLst>
          <pc:docMk/>
          <pc:sldMk cId="310359766" sldId="260"/>
        </pc:sldMkLst>
        <pc:spChg chg="mod ord">
          <ac:chgData name="becky dacre" userId="b10abfc49ba29c55" providerId="Windows Live" clId="Web-{9E136D9B-B512-453A-8607-BBE015455937}" dt="2021-02-19T13:43:17.256" v="428"/>
          <ac:spMkLst>
            <pc:docMk/>
            <pc:sldMk cId="310359766" sldId="260"/>
            <ac:spMk id="2" creationId="{654A3476-3EC7-4B82-8B01-263E0A210C27}"/>
          </ac:spMkLst>
        </pc:spChg>
        <pc:spChg chg="del mod ord">
          <ac:chgData name="becky dacre" userId="b10abfc49ba29c55" providerId="Windows Live" clId="Web-{9E136D9B-B512-453A-8607-BBE015455937}" dt="2021-02-19T13:41:29.019" v="393"/>
          <ac:spMkLst>
            <pc:docMk/>
            <pc:sldMk cId="310359766" sldId="260"/>
            <ac:spMk id="3" creationId="{11A4ECA0-320E-4E94-9942-94C2063BE6F1}"/>
          </ac:spMkLst>
        </pc:spChg>
        <pc:spChg chg="add del mod ord">
          <ac:chgData name="becky dacre" userId="b10abfc49ba29c55" providerId="Windows Live" clId="Web-{9E136D9B-B512-453A-8607-BBE015455937}" dt="2021-02-19T13:41:53.785" v="396"/>
          <ac:spMkLst>
            <pc:docMk/>
            <pc:sldMk cId="310359766" sldId="260"/>
            <ac:spMk id="4" creationId="{6FCD965D-F990-41EE-AC0F-2ED9D164C9AD}"/>
          </ac:spMkLst>
        </pc:spChg>
        <pc:spChg chg="add del mod ord">
          <ac:chgData name="becky dacre" userId="b10abfc49ba29c55" providerId="Windows Live" clId="Web-{9E136D9B-B512-453A-8607-BBE015455937}" dt="2021-02-19T13:39:54.627" v="392"/>
          <ac:spMkLst>
            <pc:docMk/>
            <pc:sldMk cId="310359766" sldId="260"/>
            <ac:spMk id="5" creationId="{96B3D233-5E8A-4AAA-91F0-85FF10FF89F3}"/>
          </ac:spMkLst>
        </pc:spChg>
        <pc:spChg chg="add del mod ord">
          <ac:chgData name="becky dacre" userId="b10abfc49ba29c55" providerId="Windows Live" clId="Web-{9E136D9B-B512-453A-8607-BBE015455937}" dt="2021-02-19T13:39:51.939" v="391"/>
          <ac:spMkLst>
            <pc:docMk/>
            <pc:sldMk cId="310359766" sldId="260"/>
            <ac:spMk id="6" creationId="{DD9A63EE-90FC-450B-A9A5-F98F5FD77E7F}"/>
          </ac:spMkLst>
        </pc:spChg>
        <pc:spChg chg="add del mod">
          <ac:chgData name="becky dacre" userId="b10abfc49ba29c55" providerId="Windows Live" clId="Web-{9E136D9B-B512-453A-8607-BBE015455937}" dt="2021-02-19T13:43:00.037" v="425"/>
          <ac:spMkLst>
            <pc:docMk/>
            <pc:sldMk cId="310359766" sldId="260"/>
            <ac:spMk id="8" creationId="{712C0C55-E32F-4C29-B48C-4D765E0F0D6B}"/>
          </ac:spMkLst>
        </pc:spChg>
        <pc:spChg chg="add mod">
          <ac:chgData name="becky dacre" userId="b10abfc49ba29c55" providerId="Windows Live" clId="Web-{9E136D9B-B512-453A-8607-BBE015455937}" dt="2021-02-19T14:24:04.134" v="811" actId="20577"/>
          <ac:spMkLst>
            <pc:docMk/>
            <pc:sldMk cId="310359766" sldId="260"/>
            <ac:spMk id="11" creationId="{522BA030-2878-4A8E-AC1C-88844E0F6BB2}"/>
          </ac:spMkLst>
        </pc:spChg>
        <pc:spChg chg="add">
          <ac:chgData name="becky dacre" userId="b10abfc49ba29c55" providerId="Windows Live" clId="Web-{9E136D9B-B512-453A-8607-BBE015455937}" dt="2021-02-19T13:43:17.256" v="428"/>
          <ac:spMkLst>
            <pc:docMk/>
            <pc:sldMk cId="310359766" sldId="260"/>
            <ac:spMk id="14" creationId="{E009DD9B-5EE2-4C0D-8B2B-351C8C102205}"/>
          </ac:spMkLst>
        </pc:spChg>
        <pc:spChg chg="add">
          <ac:chgData name="becky dacre" userId="b10abfc49ba29c55" providerId="Windows Live" clId="Web-{9E136D9B-B512-453A-8607-BBE015455937}" dt="2021-02-19T13:43:17.256" v="428"/>
          <ac:spMkLst>
            <pc:docMk/>
            <pc:sldMk cId="310359766" sldId="260"/>
            <ac:spMk id="16" creationId="{E720DB99-7745-4E75-9D96-AAB6D55C531E}"/>
          </ac:spMkLst>
        </pc:spChg>
        <pc:spChg chg="add">
          <ac:chgData name="becky dacre" userId="b10abfc49ba29c55" providerId="Windows Live" clId="Web-{9E136D9B-B512-453A-8607-BBE015455937}" dt="2021-02-19T13:43:17.256" v="428"/>
          <ac:spMkLst>
            <pc:docMk/>
            <pc:sldMk cId="310359766" sldId="260"/>
            <ac:spMk id="18" creationId="{D68803C4-E159-4360-B7BB-74205C8F782D}"/>
          </ac:spMkLst>
        </pc:spChg>
        <pc:spChg chg="add">
          <ac:chgData name="becky dacre" userId="b10abfc49ba29c55" providerId="Windows Live" clId="Web-{9E136D9B-B512-453A-8607-BBE015455937}" dt="2021-02-19T13:43:17.256" v="428"/>
          <ac:spMkLst>
            <pc:docMk/>
            <pc:sldMk cId="310359766" sldId="260"/>
            <ac:spMk id="20" creationId="{504B0465-3B07-49BF-BEA7-D81476246293}"/>
          </ac:spMkLst>
        </pc:spChg>
        <pc:spChg chg="add">
          <ac:chgData name="becky dacre" userId="b10abfc49ba29c55" providerId="Windows Live" clId="Web-{9E136D9B-B512-453A-8607-BBE015455937}" dt="2021-02-19T13:43:17.256" v="428"/>
          <ac:spMkLst>
            <pc:docMk/>
            <pc:sldMk cId="310359766" sldId="260"/>
            <ac:spMk id="22" creationId="{49B7FFA5-14CB-4A4F-9BCC-CA3AA5D9D276}"/>
          </ac:spMkLst>
        </pc:spChg>
        <pc:spChg chg="add">
          <ac:chgData name="becky dacre" userId="b10abfc49ba29c55" providerId="Windows Live" clId="Web-{9E136D9B-B512-453A-8607-BBE015455937}" dt="2021-02-19T13:43:17.256" v="428"/>
          <ac:spMkLst>
            <pc:docMk/>
            <pc:sldMk cId="310359766" sldId="260"/>
            <ac:spMk id="24" creationId="{04E48745-7512-4EC2-9E20-9092D12150CA}"/>
          </ac:spMkLst>
        </pc:spChg>
        <pc:picChg chg="add del mod ord">
          <ac:chgData name="becky dacre" userId="b10abfc49ba29c55" providerId="Windows Live" clId="Web-{9E136D9B-B512-453A-8607-BBE015455937}" dt="2021-02-19T13:46:28.416" v="469"/>
          <ac:picMkLst>
            <pc:docMk/>
            <pc:sldMk cId="310359766" sldId="260"/>
            <ac:picMk id="7" creationId="{AFC202DE-79FC-4C30-9F05-9428CFA5DC90}"/>
          </ac:picMkLst>
        </pc:picChg>
        <pc:picChg chg="add mod modCrop">
          <ac:chgData name="becky dacre" userId="b10abfc49ba29c55" providerId="Windows Live" clId="Web-{9E136D9B-B512-453A-8607-BBE015455937}" dt="2021-02-19T13:47:34.714" v="476" actId="1076"/>
          <ac:picMkLst>
            <pc:docMk/>
            <pc:sldMk cId="310359766" sldId="260"/>
            <ac:picMk id="9" creationId="{F32CB5E5-AA13-4D1A-8DC4-8215E4DC4C46}"/>
          </ac:picMkLst>
        </pc:picChg>
      </pc:sldChg>
      <pc:sldChg chg="addSp delSp modSp new mod setBg">
        <pc:chgData name="becky dacre" userId="b10abfc49ba29c55" providerId="Windows Live" clId="Web-{9E136D9B-B512-453A-8607-BBE015455937}" dt="2021-02-19T14:01:19.091" v="608" actId="1076"/>
        <pc:sldMkLst>
          <pc:docMk/>
          <pc:sldMk cId="1856445156" sldId="261"/>
        </pc:sldMkLst>
        <pc:spChg chg="mod">
          <ac:chgData name="becky dacre" userId="b10abfc49ba29c55" providerId="Windows Live" clId="Web-{9E136D9B-B512-453A-8607-BBE015455937}" dt="2021-02-19T13:53:01.299" v="533"/>
          <ac:spMkLst>
            <pc:docMk/>
            <pc:sldMk cId="1856445156" sldId="261"/>
            <ac:spMk id="2" creationId="{0493EA09-2AEE-498B-8813-E4CF16DE1062}"/>
          </ac:spMkLst>
        </pc:spChg>
        <pc:spChg chg="del mod">
          <ac:chgData name="becky dacre" userId="b10abfc49ba29c55" providerId="Windows Live" clId="Web-{9E136D9B-B512-453A-8607-BBE015455937}" dt="2021-02-19T13:51:50.501" v="523"/>
          <ac:spMkLst>
            <pc:docMk/>
            <pc:sldMk cId="1856445156" sldId="261"/>
            <ac:spMk id="3" creationId="{D57CBE67-D183-4B18-A629-BB6A98A6697A}"/>
          </ac:spMkLst>
        </pc:spChg>
        <pc:spChg chg="add del mod">
          <ac:chgData name="becky dacre" userId="b10abfc49ba29c55" providerId="Windows Live" clId="Web-{9E136D9B-B512-453A-8607-BBE015455937}" dt="2021-02-19T13:53:23.346" v="537"/>
          <ac:spMkLst>
            <pc:docMk/>
            <pc:sldMk cId="1856445156" sldId="261"/>
            <ac:spMk id="5" creationId="{4A27E315-7036-453B-8FC0-C0EFE4244411}"/>
          </ac:spMkLst>
        </pc:spChg>
        <pc:spChg chg="add mod">
          <ac:chgData name="becky dacre" userId="b10abfc49ba29c55" providerId="Windows Live" clId="Web-{9E136D9B-B512-453A-8607-BBE015455937}" dt="2021-02-19T13:55:08.442" v="583" actId="14100"/>
          <ac:spMkLst>
            <pc:docMk/>
            <pc:sldMk cId="1856445156" sldId="261"/>
            <ac:spMk id="6" creationId="{4C245C4A-B4DC-46E4-9C74-BC4F1B0C9EB8}"/>
          </ac:spMkLst>
        </pc:spChg>
        <pc:spChg chg="add del">
          <ac:chgData name="becky dacre" userId="b10abfc49ba29c55" providerId="Windows Live" clId="Web-{9E136D9B-B512-453A-8607-BBE015455937}" dt="2021-02-19T13:53:01.299" v="533"/>
          <ac:spMkLst>
            <pc:docMk/>
            <pc:sldMk cId="1856445156" sldId="261"/>
            <ac:spMk id="8" creationId="{28A79658-F4A2-4E9F-B943-AC06220C4E72}"/>
          </ac:spMkLst>
        </pc:spChg>
        <pc:spChg chg="add del mod">
          <ac:chgData name="becky dacre" userId="b10abfc49ba29c55" providerId="Windows Live" clId="Web-{9E136D9B-B512-453A-8607-BBE015455937}" dt="2021-02-19T13:55:14.536" v="585"/>
          <ac:spMkLst>
            <pc:docMk/>
            <pc:sldMk cId="1856445156" sldId="261"/>
            <ac:spMk id="9" creationId="{C92018A1-FEB2-4998-99DA-3A32ADD2886A}"/>
          </ac:spMkLst>
        </pc:spChg>
        <pc:spChg chg="add del">
          <ac:chgData name="becky dacre" userId="b10abfc49ba29c55" providerId="Windows Live" clId="Web-{9E136D9B-B512-453A-8607-BBE015455937}" dt="2021-02-19T13:53:01.299" v="533"/>
          <ac:spMkLst>
            <pc:docMk/>
            <pc:sldMk cId="1856445156" sldId="261"/>
            <ac:spMk id="11" creationId="{5B057BAA-CAD8-42D7-8DDF-E2075435DAF9}"/>
          </ac:spMkLst>
        </pc:spChg>
        <pc:grpChg chg="add del">
          <ac:chgData name="becky dacre" userId="b10abfc49ba29c55" providerId="Windows Live" clId="Web-{9E136D9B-B512-453A-8607-BBE015455937}" dt="2021-02-19T13:53:01.299" v="533"/>
          <ac:grpSpMkLst>
            <pc:docMk/>
            <pc:sldMk cId="1856445156" sldId="261"/>
            <ac:grpSpMk id="13" creationId="{ECBD3C71-5915-4215-B435-9334BCE4BE43}"/>
          </ac:grpSpMkLst>
        </pc:grpChg>
        <pc:picChg chg="add del mod ord modCrop">
          <ac:chgData name="becky dacre" userId="b10abfc49ba29c55" providerId="Windows Live" clId="Web-{9E136D9B-B512-453A-8607-BBE015455937}" dt="2021-02-19T13:55:10.302" v="584"/>
          <ac:picMkLst>
            <pc:docMk/>
            <pc:sldMk cId="1856445156" sldId="261"/>
            <ac:picMk id="4" creationId="{13DCD224-4C72-45CD-A18F-560CAA10D7EA}"/>
          </ac:picMkLst>
        </pc:picChg>
        <pc:picChg chg="add mod modCrop">
          <ac:chgData name="becky dacre" userId="b10abfc49ba29c55" providerId="Windows Live" clId="Web-{9E136D9B-B512-453A-8607-BBE015455937}" dt="2021-02-19T13:56:23.288" v="590"/>
          <ac:picMkLst>
            <pc:docMk/>
            <pc:sldMk cId="1856445156" sldId="261"/>
            <ac:picMk id="10" creationId="{78C50051-85FC-4494-8FCD-82CE16A4F251}"/>
          </ac:picMkLst>
        </pc:picChg>
        <pc:picChg chg="add mod">
          <ac:chgData name="becky dacre" userId="b10abfc49ba29c55" providerId="Windows Live" clId="Web-{9E136D9B-B512-453A-8607-BBE015455937}" dt="2021-02-19T13:57:53.102" v="594" actId="1076"/>
          <ac:picMkLst>
            <pc:docMk/>
            <pc:sldMk cId="1856445156" sldId="261"/>
            <ac:picMk id="16" creationId="{0C0DD353-6E7E-4B34-B3DB-C615CA745DA8}"/>
          </ac:picMkLst>
        </pc:picChg>
        <pc:picChg chg="add mod modCrop">
          <ac:chgData name="becky dacre" userId="b10abfc49ba29c55" providerId="Windows Live" clId="Web-{9E136D9B-B512-453A-8607-BBE015455937}" dt="2021-02-19T13:59:18.526" v="603" actId="1076"/>
          <ac:picMkLst>
            <pc:docMk/>
            <pc:sldMk cId="1856445156" sldId="261"/>
            <ac:picMk id="17" creationId="{D370689A-DF48-4BA9-A60D-2E0A9ED39931}"/>
          </ac:picMkLst>
        </pc:picChg>
        <pc:picChg chg="add mod">
          <ac:chgData name="becky dacre" userId="b10abfc49ba29c55" providerId="Windows Live" clId="Web-{9E136D9B-B512-453A-8607-BBE015455937}" dt="2021-02-19T14:01:19.091" v="608" actId="1076"/>
          <ac:picMkLst>
            <pc:docMk/>
            <pc:sldMk cId="1856445156" sldId="261"/>
            <ac:picMk id="18" creationId="{055A70DB-0C2F-49EF-A8C2-B1EA0B3D8B56}"/>
          </ac:picMkLst>
        </pc:picChg>
      </pc:sldChg>
      <pc:sldChg chg="modSp add ord replId">
        <pc:chgData name="becky dacre" userId="b10abfc49ba29c55" providerId="Windows Live" clId="Web-{9E136D9B-B512-453A-8607-BBE015455937}" dt="2021-02-19T14:09:05.553" v="703" actId="20577"/>
        <pc:sldMkLst>
          <pc:docMk/>
          <pc:sldMk cId="1123739225" sldId="262"/>
        </pc:sldMkLst>
        <pc:spChg chg="mod">
          <ac:chgData name="becky dacre" userId="b10abfc49ba29c55" providerId="Windows Live" clId="Web-{9E136D9B-B512-453A-8607-BBE015455937}" dt="2021-02-19T14:09:05.553" v="703" actId="20577"/>
          <ac:spMkLst>
            <pc:docMk/>
            <pc:sldMk cId="1123739225" sldId="262"/>
            <ac:spMk id="3" creationId="{21825543-B250-4194-ADBF-5795D0A7790E}"/>
          </ac:spMkLst>
        </pc:spChg>
      </pc:sldChg>
      <pc:sldChg chg="addSp delSp modSp new mod setBg">
        <pc:chgData name="becky dacre" userId="b10abfc49ba29c55" providerId="Windows Live" clId="Web-{9E136D9B-B512-453A-8607-BBE015455937}" dt="2021-02-19T14:11:32.978" v="724" actId="1076"/>
        <pc:sldMkLst>
          <pc:docMk/>
          <pc:sldMk cId="3234680781" sldId="263"/>
        </pc:sldMkLst>
        <pc:spChg chg="mod">
          <ac:chgData name="becky dacre" userId="b10abfc49ba29c55" providerId="Windows Live" clId="Web-{9E136D9B-B512-453A-8607-BBE015455937}" dt="2021-02-19T14:10:57.493" v="722"/>
          <ac:spMkLst>
            <pc:docMk/>
            <pc:sldMk cId="3234680781" sldId="263"/>
            <ac:spMk id="2" creationId="{1F847EAF-C47F-49AD-9B32-913B90436DDE}"/>
          </ac:spMkLst>
        </pc:spChg>
        <pc:spChg chg="add del">
          <ac:chgData name="becky dacre" userId="b10abfc49ba29c55" providerId="Windows Live" clId="Web-{9E136D9B-B512-453A-8607-BBE015455937}" dt="2021-02-19T14:10:34.243" v="717"/>
          <ac:spMkLst>
            <pc:docMk/>
            <pc:sldMk cId="3234680781" sldId="263"/>
            <ac:spMk id="5" creationId="{2550AE69-AC86-4188-83E5-A856C4F1DCFF}"/>
          </ac:spMkLst>
        </pc:spChg>
        <pc:spChg chg="add del">
          <ac:chgData name="becky dacre" userId="b10abfc49ba29c55" providerId="Windows Live" clId="Web-{9E136D9B-B512-453A-8607-BBE015455937}" dt="2021-02-19T14:10:34.243" v="717"/>
          <ac:spMkLst>
            <pc:docMk/>
            <pc:sldMk cId="3234680781" sldId="263"/>
            <ac:spMk id="6" creationId="{EC4CA156-2C9D-4F0C-B229-88D8B5E17BCF}"/>
          </ac:spMkLst>
        </pc:spChg>
        <pc:spChg chg="add del">
          <ac:chgData name="becky dacre" userId="b10abfc49ba29c55" providerId="Windows Live" clId="Web-{9E136D9B-B512-453A-8607-BBE015455937}" dt="2021-02-19T14:10:26.977" v="713"/>
          <ac:spMkLst>
            <pc:docMk/>
            <pc:sldMk cId="3234680781" sldId="263"/>
            <ac:spMk id="7" creationId="{9A3D0CE2-91FF-49B3-A5D8-181E900D7501}"/>
          </ac:spMkLst>
        </pc:spChg>
        <pc:spChg chg="add del">
          <ac:chgData name="becky dacre" userId="b10abfc49ba29c55" providerId="Windows Live" clId="Web-{9E136D9B-B512-453A-8607-BBE015455937}" dt="2021-02-19T14:10:31.336" v="715"/>
          <ac:spMkLst>
            <pc:docMk/>
            <pc:sldMk cId="3234680781" sldId="263"/>
            <ac:spMk id="8" creationId="{2550AE69-AC86-4188-83E5-A856C4F1DCFF}"/>
          </ac:spMkLst>
        </pc:spChg>
        <pc:spChg chg="add del">
          <ac:chgData name="becky dacre" userId="b10abfc49ba29c55" providerId="Windows Live" clId="Web-{9E136D9B-B512-453A-8607-BBE015455937}" dt="2021-02-19T14:10:26.977" v="713"/>
          <ac:spMkLst>
            <pc:docMk/>
            <pc:sldMk cId="3234680781" sldId="263"/>
            <ac:spMk id="9" creationId="{58AEBD96-C315-4F53-9D9E-0E20E993EBFA}"/>
          </ac:spMkLst>
        </pc:spChg>
        <pc:spChg chg="add del">
          <ac:chgData name="becky dacre" userId="b10abfc49ba29c55" providerId="Windows Live" clId="Web-{9E136D9B-B512-453A-8607-BBE015455937}" dt="2021-02-19T14:10:31.336" v="715"/>
          <ac:spMkLst>
            <pc:docMk/>
            <pc:sldMk cId="3234680781" sldId="263"/>
            <ac:spMk id="10" creationId="{EC4CA156-2C9D-4F0C-B229-88D8B5E17BCF}"/>
          </ac:spMkLst>
        </pc:spChg>
        <pc:spChg chg="add del">
          <ac:chgData name="becky dacre" userId="b10abfc49ba29c55" providerId="Windows Live" clId="Web-{9E136D9B-B512-453A-8607-BBE015455937}" dt="2021-02-19T14:10:26.977" v="713"/>
          <ac:spMkLst>
            <pc:docMk/>
            <pc:sldMk cId="3234680781" sldId="263"/>
            <ac:spMk id="11" creationId="{78916AAA-66F6-4DFA-88ED-7E27CF6B8DAD}"/>
          </ac:spMkLst>
        </pc:spChg>
        <pc:spChg chg="add del">
          <ac:chgData name="becky dacre" userId="b10abfc49ba29c55" providerId="Windows Live" clId="Web-{9E136D9B-B512-453A-8607-BBE015455937}" dt="2021-02-19T14:10:31.336" v="715"/>
          <ac:spMkLst>
            <pc:docMk/>
            <pc:sldMk cId="3234680781" sldId="263"/>
            <ac:spMk id="12" creationId="{D7361ED3-EBE5-4EFC-8DA3-D0CE4BF2F4B1}"/>
          </ac:spMkLst>
        </pc:spChg>
        <pc:spChg chg="add del">
          <ac:chgData name="becky dacre" userId="b10abfc49ba29c55" providerId="Windows Live" clId="Web-{9E136D9B-B512-453A-8607-BBE015455937}" dt="2021-02-19T14:10:26.977" v="713"/>
          <ac:spMkLst>
            <pc:docMk/>
            <pc:sldMk cId="3234680781" sldId="263"/>
            <ac:spMk id="17" creationId="{E8035907-EB9C-4E11-8A9B-D25B0AD8D749}"/>
          </ac:spMkLst>
        </pc:spChg>
        <pc:spChg chg="add del">
          <ac:chgData name="becky dacre" userId="b10abfc49ba29c55" providerId="Windows Live" clId="Web-{9E136D9B-B512-453A-8607-BBE015455937}" dt="2021-02-19T14:10:31.336" v="715"/>
          <ac:spMkLst>
            <pc:docMk/>
            <pc:sldMk cId="3234680781" sldId="263"/>
            <ac:spMk id="18" creationId="{5C28659E-412C-4600-B45E-BAE370BC24B9}"/>
          </ac:spMkLst>
        </pc:spChg>
        <pc:spChg chg="add del">
          <ac:chgData name="becky dacre" userId="b10abfc49ba29c55" providerId="Windows Live" clId="Web-{9E136D9B-B512-453A-8607-BBE015455937}" dt="2021-02-19T14:10:31.336" v="715"/>
          <ac:spMkLst>
            <pc:docMk/>
            <pc:sldMk cId="3234680781" sldId="263"/>
            <ac:spMk id="20" creationId="{AE95896B-6905-4618-A7DF-DED8A61FBC83}"/>
          </ac:spMkLst>
        </pc:spChg>
        <pc:spChg chg="add del">
          <ac:chgData name="becky dacre" userId="b10abfc49ba29c55" providerId="Windows Live" clId="Web-{9E136D9B-B512-453A-8607-BBE015455937}" dt="2021-02-19T14:10:34.243" v="717"/>
          <ac:spMkLst>
            <pc:docMk/>
            <pc:sldMk cId="3234680781" sldId="263"/>
            <ac:spMk id="21" creationId="{D7361ED3-EBE5-4EFC-8DA3-D0CE4BF2F4B1}"/>
          </ac:spMkLst>
        </pc:spChg>
        <pc:spChg chg="add del">
          <ac:chgData name="becky dacre" userId="b10abfc49ba29c55" providerId="Windows Live" clId="Web-{9E136D9B-B512-453A-8607-BBE015455937}" dt="2021-02-19T14:10:31.336" v="715"/>
          <ac:spMkLst>
            <pc:docMk/>
            <pc:sldMk cId="3234680781" sldId="263"/>
            <ac:spMk id="22" creationId="{7748BD8C-4984-4138-94CA-2DC5F39DC379}"/>
          </ac:spMkLst>
        </pc:spChg>
        <pc:spChg chg="add del">
          <ac:chgData name="becky dacre" userId="b10abfc49ba29c55" providerId="Windows Live" clId="Web-{9E136D9B-B512-453A-8607-BBE015455937}" dt="2021-02-19T14:10:26.977" v="713"/>
          <ac:spMkLst>
            <pc:docMk/>
            <pc:sldMk cId="3234680781" sldId="263"/>
            <ac:spMk id="23" creationId="{D9C69FA7-0958-4ED9-A0DF-E87A0C137BF5}"/>
          </ac:spMkLst>
        </pc:spChg>
        <pc:spChg chg="add del">
          <ac:chgData name="becky dacre" userId="b10abfc49ba29c55" providerId="Windows Live" clId="Web-{9E136D9B-B512-453A-8607-BBE015455937}" dt="2021-02-19T14:10:57.493" v="722"/>
          <ac:spMkLst>
            <pc:docMk/>
            <pc:sldMk cId="3234680781" sldId="263"/>
            <ac:spMk id="24" creationId="{2550AE69-AC86-4188-83E5-A856C4F1DCFF}"/>
          </ac:spMkLst>
        </pc:spChg>
        <pc:spChg chg="add del">
          <ac:chgData name="becky dacre" userId="b10abfc49ba29c55" providerId="Windows Live" clId="Web-{9E136D9B-B512-453A-8607-BBE015455937}" dt="2021-02-19T14:10:34.243" v="717"/>
          <ac:spMkLst>
            <pc:docMk/>
            <pc:sldMk cId="3234680781" sldId="263"/>
            <ac:spMk id="26" creationId="{19A1D830-E73C-47A9-A534-323CEEFF5B32}"/>
          </ac:spMkLst>
        </pc:spChg>
        <pc:spChg chg="add del">
          <ac:chgData name="becky dacre" userId="b10abfc49ba29c55" providerId="Windows Live" clId="Web-{9E136D9B-B512-453A-8607-BBE015455937}" dt="2021-02-19T14:10:34.243" v="717"/>
          <ac:spMkLst>
            <pc:docMk/>
            <pc:sldMk cId="3234680781" sldId="263"/>
            <ac:spMk id="27" creationId="{8F69FBEC-4C47-4288-962D-3FC20C79F3F5}"/>
          </ac:spMkLst>
        </pc:spChg>
        <pc:spChg chg="add del">
          <ac:chgData name="becky dacre" userId="b10abfc49ba29c55" providerId="Windows Live" clId="Web-{9E136D9B-B512-453A-8607-BBE015455937}" dt="2021-02-19T14:10:57.493" v="722"/>
          <ac:spMkLst>
            <pc:docMk/>
            <pc:sldMk cId="3234680781" sldId="263"/>
            <ac:spMk id="30" creationId="{EC4CA156-2C9D-4F0C-B229-88D8B5E17BCF}"/>
          </ac:spMkLst>
        </pc:spChg>
        <pc:spChg chg="add del">
          <ac:chgData name="becky dacre" userId="b10abfc49ba29c55" providerId="Windows Live" clId="Web-{9E136D9B-B512-453A-8607-BBE015455937}" dt="2021-02-19T14:10:57.493" v="722"/>
          <ac:spMkLst>
            <pc:docMk/>
            <pc:sldMk cId="3234680781" sldId="263"/>
            <ac:spMk id="31" creationId="{D7361ED3-EBE5-4EFC-8DA3-D0CE4BF2F4B1}"/>
          </ac:spMkLst>
        </pc:spChg>
        <pc:spChg chg="add del">
          <ac:chgData name="becky dacre" userId="b10abfc49ba29c55" providerId="Windows Live" clId="Web-{9E136D9B-B512-453A-8607-BBE015455937}" dt="2021-02-19T14:10:57.493" v="722"/>
          <ac:spMkLst>
            <pc:docMk/>
            <pc:sldMk cId="3234680781" sldId="263"/>
            <ac:spMk id="33" creationId="{5C28659E-412C-4600-B45E-BAE370BC24B9}"/>
          </ac:spMkLst>
        </pc:spChg>
        <pc:spChg chg="add del">
          <ac:chgData name="becky dacre" userId="b10abfc49ba29c55" providerId="Windows Live" clId="Web-{9E136D9B-B512-453A-8607-BBE015455937}" dt="2021-02-19T14:10:57.493" v="722"/>
          <ac:spMkLst>
            <pc:docMk/>
            <pc:sldMk cId="3234680781" sldId="263"/>
            <ac:spMk id="35" creationId="{AE95896B-6905-4618-A7DF-DED8A61FBC83}"/>
          </ac:spMkLst>
        </pc:spChg>
        <pc:spChg chg="add del">
          <ac:chgData name="becky dacre" userId="b10abfc49ba29c55" providerId="Windows Live" clId="Web-{9E136D9B-B512-453A-8607-BBE015455937}" dt="2021-02-19T14:10:57.493" v="722"/>
          <ac:spMkLst>
            <pc:docMk/>
            <pc:sldMk cId="3234680781" sldId="263"/>
            <ac:spMk id="36" creationId="{7748BD8C-4984-4138-94CA-2DC5F39DC379}"/>
          </ac:spMkLst>
        </pc:spChg>
        <pc:spChg chg="add">
          <ac:chgData name="becky dacre" userId="b10abfc49ba29c55" providerId="Windows Live" clId="Web-{9E136D9B-B512-453A-8607-BBE015455937}" dt="2021-02-19T14:10:57.493" v="722"/>
          <ac:spMkLst>
            <pc:docMk/>
            <pc:sldMk cId="3234680781" sldId="263"/>
            <ac:spMk id="41" creationId="{2550AE69-AC86-4188-83E5-A856C4F1DCFF}"/>
          </ac:spMkLst>
        </pc:spChg>
        <pc:spChg chg="add">
          <ac:chgData name="becky dacre" userId="b10abfc49ba29c55" providerId="Windows Live" clId="Web-{9E136D9B-B512-453A-8607-BBE015455937}" dt="2021-02-19T14:10:57.493" v="722"/>
          <ac:spMkLst>
            <pc:docMk/>
            <pc:sldMk cId="3234680781" sldId="263"/>
            <ac:spMk id="43" creationId="{EC4CA156-2C9D-4F0C-B229-88D8B5E17BCF}"/>
          </ac:spMkLst>
        </pc:spChg>
        <pc:spChg chg="add">
          <ac:chgData name="becky dacre" userId="b10abfc49ba29c55" providerId="Windows Live" clId="Web-{9E136D9B-B512-453A-8607-BBE015455937}" dt="2021-02-19T14:10:57.493" v="722"/>
          <ac:spMkLst>
            <pc:docMk/>
            <pc:sldMk cId="3234680781" sldId="263"/>
            <ac:spMk id="45" creationId="{D7361ED3-EBE5-4EFC-8DA3-D0CE4BF2F4B1}"/>
          </ac:spMkLst>
        </pc:spChg>
        <pc:spChg chg="add">
          <ac:chgData name="becky dacre" userId="b10abfc49ba29c55" providerId="Windows Live" clId="Web-{9E136D9B-B512-453A-8607-BBE015455937}" dt="2021-02-19T14:10:57.493" v="722"/>
          <ac:spMkLst>
            <pc:docMk/>
            <pc:sldMk cId="3234680781" sldId="263"/>
            <ac:spMk id="51" creationId="{5C28659E-412C-4600-B45E-BAE370BC24B9}"/>
          </ac:spMkLst>
        </pc:spChg>
        <pc:spChg chg="add">
          <ac:chgData name="becky dacre" userId="b10abfc49ba29c55" providerId="Windows Live" clId="Web-{9E136D9B-B512-453A-8607-BBE015455937}" dt="2021-02-19T14:10:57.493" v="722"/>
          <ac:spMkLst>
            <pc:docMk/>
            <pc:sldMk cId="3234680781" sldId="263"/>
            <ac:spMk id="53" creationId="{55BE2824-A619-43D4-8CEE-814E76EACEFF}"/>
          </ac:spMkLst>
        </pc:spChg>
        <pc:spChg chg="add">
          <ac:chgData name="becky dacre" userId="b10abfc49ba29c55" providerId="Windows Live" clId="Web-{9E136D9B-B512-453A-8607-BBE015455937}" dt="2021-02-19T14:10:57.493" v="722"/>
          <ac:spMkLst>
            <pc:docMk/>
            <pc:sldMk cId="3234680781" sldId="263"/>
            <ac:spMk id="55" creationId="{7F757314-8028-429F-A691-15514DF1133C}"/>
          </ac:spMkLst>
        </pc:spChg>
        <pc:spChg chg="add">
          <ac:chgData name="becky dacre" userId="b10abfc49ba29c55" providerId="Windows Live" clId="Web-{9E136D9B-B512-453A-8607-BBE015455937}" dt="2021-02-19T14:10:57.493" v="722"/>
          <ac:spMkLst>
            <pc:docMk/>
            <pc:sldMk cId="3234680781" sldId="263"/>
            <ac:spMk id="57" creationId="{CCFB0F09-9A6D-4393-94DE-D19BB32FF3B2}"/>
          </ac:spMkLst>
        </pc:spChg>
        <pc:spChg chg="add">
          <ac:chgData name="becky dacre" userId="b10abfc49ba29c55" providerId="Windows Live" clId="Web-{9E136D9B-B512-453A-8607-BBE015455937}" dt="2021-02-19T14:10:57.493" v="722"/>
          <ac:spMkLst>
            <pc:docMk/>
            <pc:sldMk cId="3234680781" sldId="263"/>
            <ac:spMk id="59" creationId="{C1A8FF86-3729-44D9-9029-E0816A7E245C}"/>
          </ac:spMkLst>
        </pc:spChg>
        <pc:grpChg chg="add del">
          <ac:chgData name="becky dacre" userId="b10abfc49ba29c55" providerId="Windows Live" clId="Web-{9E136D9B-B512-453A-8607-BBE015455937}" dt="2021-02-19T14:10:26.977" v="713"/>
          <ac:grpSpMkLst>
            <pc:docMk/>
            <pc:sldMk cId="3234680781" sldId="263"/>
            <ac:grpSpMk id="13" creationId="{A137D43F-BAD6-47F1-AA65-AEEA38A2FF30}"/>
          </ac:grpSpMkLst>
        </pc:grpChg>
        <pc:grpChg chg="add del">
          <ac:chgData name="becky dacre" userId="b10abfc49ba29c55" providerId="Windows Live" clId="Web-{9E136D9B-B512-453A-8607-BBE015455937}" dt="2021-02-19T14:10:31.336" v="715"/>
          <ac:grpSpMkLst>
            <pc:docMk/>
            <pc:sldMk cId="3234680781" sldId="263"/>
            <ac:grpSpMk id="14" creationId="{85105087-7F16-4C94-837C-C45445116665}"/>
          </ac:grpSpMkLst>
        </pc:grpChg>
        <pc:grpChg chg="add del">
          <ac:chgData name="becky dacre" userId="b10abfc49ba29c55" providerId="Windows Live" clId="Web-{9E136D9B-B512-453A-8607-BBE015455937}" dt="2021-02-19T14:10:26.977" v="713"/>
          <ac:grpSpMkLst>
            <pc:docMk/>
            <pc:sldMk cId="3234680781" sldId="263"/>
            <ac:grpSpMk id="19" creationId="{B4CFDD4A-4FA1-4CD9-90D5-E253C2040BA3}"/>
          </ac:grpSpMkLst>
        </pc:grpChg>
        <pc:grpChg chg="add del">
          <ac:chgData name="becky dacre" userId="b10abfc49ba29c55" providerId="Windows Live" clId="Web-{9E136D9B-B512-453A-8607-BBE015455937}" dt="2021-02-19T14:10:34.243" v="717"/>
          <ac:grpSpMkLst>
            <pc:docMk/>
            <pc:sldMk cId="3234680781" sldId="263"/>
            <ac:grpSpMk id="25" creationId="{85105087-7F16-4C94-837C-C45445116665}"/>
          </ac:grpSpMkLst>
        </pc:grpChg>
        <pc:grpChg chg="add del">
          <ac:chgData name="becky dacre" userId="b10abfc49ba29c55" providerId="Windows Live" clId="Web-{9E136D9B-B512-453A-8607-BBE015455937}" dt="2021-02-19T14:10:34.243" v="717"/>
          <ac:grpSpMkLst>
            <pc:docMk/>
            <pc:sldMk cId="3234680781" sldId="263"/>
            <ac:grpSpMk id="29" creationId="{54F6FC82-E588-4DA0-8096-0C3BD54F17B5}"/>
          </ac:grpSpMkLst>
        </pc:grpChg>
        <pc:grpChg chg="add del">
          <ac:chgData name="becky dacre" userId="b10abfc49ba29c55" providerId="Windows Live" clId="Web-{9E136D9B-B512-453A-8607-BBE015455937}" dt="2021-02-19T14:10:57.493" v="722"/>
          <ac:grpSpMkLst>
            <pc:docMk/>
            <pc:sldMk cId="3234680781" sldId="263"/>
            <ac:grpSpMk id="32" creationId="{85105087-7F16-4C94-837C-C45445116665}"/>
          </ac:grpSpMkLst>
        </pc:grpChg>
        <pc:grpChg chg="add">
          <ac:chgData name="becky dacre" userId="b10abfc49ba29c55" providerId="Windows Live" clId="Web-{9E136D9B-B512-453A-8607-BBE015455937}" dt="2021-02-19T14:10:57.493" v="722"/>
          <ac:grpSpMkLst>
            <pc:docMk/>
            <pc:sldMk cId="3234680781" sldId="263"/>
            <ac:grpSpMk id="47" creationId="{85105087-7F16-4C94-837C-C45445116665}"/>
          </ac:grpSpMkLst>
        </pc:grpChg>
        <pc:grpChg chg="add">
          <ac:chgData name="becky dacre" userId="b10abfc49ba29c55" providerId="Windows Live" clId="Web-{9E136D9B-B512-453A-8607-BBE015455937}" dt="2021-02-19T14:10:57.493" v="722"/>
          <ac:grpSpMkLst>
            <pc:docMk/>
            <pc:sldMk cId="3234680781" sldId="263"/>
            <ac:grpSpMk id="61" creationId="{A924F705-30C0-4ED8-9364-62609FAD44D2}"/>
          </ac:grpSpMkLst>
        </pc:grpChg>
        <pc:picChg chg="add del">
          <ac:chgData name="becky dacre" userId="b10abfc49ba29c55" providerId="Windows Live" clId="Web-{9E136D9B-B512-453A-8607-BBE015455937}" dt="2021-02-19T14:10:31.336" v="715"/>
          <ac:picMkLst>
            <pc:docMk/>
            <pc:sldMk cId="3234680781" sldId="263"/>
            <ac:picMk id="4" creationId="{7A8C7BD5-85BA-44A4-819F-6145FFBBD8BD}"/>
          </ac:picMkLst>
        </pc:picChg>
        <pc:picChg chg="add del">
          <ac:chgData name="becky dacre" userId="b10abfc49ba29c55" providerId="Windows Live" clId="Web-{9E136D9B-B512-453A-8607-BBE015455937}" dt="2021-02-19T14:10:34.243" v="717"/>
          <ac:picMkLst>
            <pc:docMk/>
            <pc:sldMk cId="3234680781" sldId="263"/>
            <ac:picMk id="28" creationId="{C6B203C3-82C4-4AE9-A0B7-7669212924A6}"/>
          </ac:picMkLst>
        </pc:picChg>
        <pc:picChg chg="add mod">
          <ac:chgData name="becky dacre" userId="b10abfc49ba29c55" providerId="Windows Live" clId="Web-{9E136D9B-B512-453A-8607-BBE015455937}" dt="2021-02-19T14:11:32.978" v="724" actId="1076"/>
          <ac:picMkLst>
            <pc:docMk/>
            <pc:sldMk cId="3234680781" sldId="263"/>
            <ac:picMk id="34" creationId="{7A8C7BD5-85BA-44A4-819F-6145FFBBD8BD}"/>
          </ac:picMkLst>
        </pc:picChg>
      </pc:sldChg>
      <pc:sldChg chg="modSp add ord replId">
        <pc:chgData name="becky dacre" userId="b10abfc49ba29c55" providerId="Windows Live" clId="Web-{9E136D9B-B512-453A-8607-BBE015455937}" dt="2021-02-19T14:12:44.699" v="729" actId="20577"/>
        <pc:sldMkLst>
          <pc:docMk/>
          <pc:sldMk cId="46629312" sldId="264"/>
        </pc:sldMkLst>
        <pc:spChg chg="mod">
          <ac:chgData name="becky dacre" userId="b10abfc49ba29c55" providerId="Windows Live" clId="Web-{9E136D9B-B512-453A-8607-BBE015455937}" dt="2021-02-19T14:12:44.699" v="729" actId="20577"/>
          <ac:spMkLst>
            <pc:docMk/>
            <pc:sldMk cId="46629312" sldId="264"/>
            <ac:spMk id="3" creationId="{8E7F184D-3149-478D-A799-49EBD1373CBA}"/>
          </ac:spMkLst>
        </pc:spChg>
        <pc:picChg chg="mod">
          <ac:chgData name="becky dacre" userId="b10abfc49ba29c55" providerId="Windows Live" clId="Web-{9E136D9B-B512-453A-8607-BBE015455937}" dt="2021-02-19T14:12:34.401" v="728" actId="1076"/>
          <ac:picMkLst>
            <pc:docMk/>
            <pc:sldMk cId="46629312" sldId="264"/>
            <ac:picMk id="4" creationId="{B22427F2-B716-468E-B1A7-F70E77D46724}"/>
          </ac:picMkLst>
        </pc:picChg>
      </pc:sldChg>
      <pc:sldChg chg="modSp add ord replId">
        <pc:chgData name="becky dacre" userId="b10abfc49ba29c55" providerId="Windows Live" clId="Web-{9E136D9B-B512-453A-8607-BBE015455937}" dt="2021-02-19T14:13:29.434" v="733" actId="20577"/>
        <pc:sldMkLst>
          <pc:docMk/>
          <pc:sldMk cId="697401889" sldId="265"/>
        </pc:sldMkLst>
        <pc:spChg chg="mod">
          <ac:chgData name="becky dacre" userId="b10abfc49ba29c55" providerId="Windows Live" clId="Web-{9E136D9B-B512-453A-8607-BBE015455937}" dt="2021-02-19T14:13:29.434" v="733" actId="20577"/>
          <ac:spMkLst>
            <pc:docMk/>
            <pc:sldMk cId="697401889" sldId="265"/>
            <ac:spMk id="3" creationId="{D0FC2653-0C4C-497A-9319-E9B702D696D6}"/>
          </ac:spMkLst>
        </pc:spChg>
      </pc:sldChg>
      <pc:sldChg chg="modSp add ord replId">
        <pc:chgData name="becky dacre" userId="b10abfc49ba29c55" providerId="Windows Live" clId="Web-{9E136D9B-B512-453A-8607-BBE015455937}" dt="2021-02-19T14:24:20.260" v="832" actId="20577"/>
        <pc:sldMkLst>
          <pc:docMk/>
          <pc:sldMk cId="160156377" sldId="266"/>
        </pc:sldMkLst>
        <pc:spChg chg="mod">
          <ac:chgData name="becky dacre" userId="b10abfc49ba29c55" providerId="Windows Live" clId="Web-{9E136D9B-B512-453A-8607-BBE015455937}" dt="2021-02-19T14:24:20.260" v="832" actId="20577"/>
          <ac:spMkLst>
            <pc:docMk/>
            <pc:sldMk cId="160156377" sldId="266"/>
            <ac:spMk id="11" creationId="{522BA030-2878-4A8E-AC1C-88844E0F6BB2}"/>
          </ac:spMkLst>
        </pc:spChg>
      </pc:sldChg>
      <pc:sldChg chg="modSp add ord replId">
        <pc:chgData name="becky dacre" userId="b10abfc49ba29c55" providerId="Windows Live" clId="Web-{9E136D9B-B512-453A-8607-BBE015455937}" dt="2021-02-19T14:14:59.451" v="741" actId="20577"/>
        <pc:sldMkLst>
          <pc:docMk/>
          <pc:sldMk cId="2343463285" sldId="267"/>
        </pc:sldMkLst>
        <pc:spChg chg="mod">
          <ac:chgData name="becky dacre" userId="b10abfc49ba29c55" providerId="Windows Live" clId="Web-{9E136D9B-B512-453A-8607-BBE015455937}" dt="2021-02-19T14:14:59.451" v="741" actId="20577"/>
          <ac:spMkLst>
            <pc:docMk/>
            <pc:sldMk cId="2343463285" sldId="267"/>
            <ac:spMk id="6" creationId="{4C245C4A-B4DC-46E4-9C74-BC4F1B0C9EB8}"/>
          </ac:spMkLst>
        </pc:spChg>
      </pc:sldChg>
      <pc:sldChg chg="addSp modSp new">
        <pc:chgData name="becky dacre" userId="b10abfc49ba29c55" providerId="Windows Live" clId="Web-{9E136D9B-B512-453A-8607-BBE015455937}" dt="2021-02-19T14:22:36.570" v="788" actId="1076"/>
        <pc:sldMkLst>
          <pc:docMk/>
          <pc:sldMk cId="844530001" sldId="268"/>
        </pc:sldMkLst>
        <pc:spChg chg="mod">
          <ac:chgData name="becky dacre" userId="b10abfc49ba29c55" providerId="Windows Live" clId="Web-{9E136D9B-B512-453A-8607-BBE015455937}" dt="2021-02-19T14:16:14.797" v="766" actId="1076"/>
          <ac:spMkLst>
            <pc:docMk/>
            <pc:sldMk cId="844530001" sldId="268"/>
            <ac:spMk id="2" creationId="{55CC7730-94F6-4975-9A14-A6C30326CE26}"/>
          </ac:spMkLst>
        </pc:spChg>
        <pc:picChg chg="add mod">
          <ac:chgData name="becky dacre" userId="b10abfc49ba29c55" providerId="Windows Live" clId="Web-{9E136D9B-B512-453A-8607-BBE015455937}" dt="2021-02-19T14:17:14.563" v="770" actId="1076"/>
          <ac:picMkLst>
            <pc:docMk/>
            <pc:sldMk cId="844530001" sldId="268"/>
            <ac:picMk id="3" creationId="{2AF4B961-4C56-4437-8E91-A118E3D3F8C8}"/>
          </ac:picMkLst>
        </pc:picChg>
        <pc:picChg chg="add mod">
          <ac:chgData name="becky dacre" userId="b10abfc49ba29c55" providerId="Windows Live" clId="Web-{9E136D9B-B512-453A-8607-BBE015455937}" dt="2021-02-19T14:22:36.570" v="788" actId="1076"/>
          <ac:picMkLst>
            <pc:docMk/>
            <pc:sldMk cId="844530001" sldId="268"/>
            <ac:picMk id="4" creationId="{9EF7301C-ECA9-437F-B6AE-B26FAF73C50E}"/>
          </ac:picMkLst>
        </pc:picChg>
        <pc:picChg chg="add mod">
          <ac:chgData name="becky dacre" userId="b10abfc49ba29c55" providerId="Windows Live" clId="Web-{9E136D9B-B512-453A-8607-BBE015455937}" dt="2021-02-19T14:19:41.363" v="783" actId="1076"/>
          <ac:picMkLst>
            <pc:docMk/>
            <pc:sldMk cId="844530001" sldId="268"/>
            <ac:picMk id="5" creationId="{9FD7EE5A-A294-4EF4-BB45-5914D1FFD12E}"/>
          </ac:picMkLst>
        </pc:picChg>
        <pc:picChg chg="add mod">
          <ac:chgData name="becky dacre" userId="b10abfc49ba29c55" providerId="Windows Live" clId="Web-{9E136D9B-B512-453A-8607-BBE015455937}" dt="2021-02-19T14:22:35.039" v="787" actId="1076"/>
          <ac:picMkLst>
            <pc:docMk/>
            <pc:sldMk cId="844530001" sldId="268"/>
            <ac:picMk id="6" creationId="{9D5EECF4-02BA-4E96-A5CA-135A4863FBD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2/19/2021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Elliot's</a:t>
            </a:r>
            <a:br>
              <a:rPr lang="en-US" dirty="0">
                <a:latin typeface="Rockwell Condensed"/>
              </a:rPr>
            </a:br>
            <a:r>
              <a:rPr lang="en-US" dirty="0"/>
              <a:t>harry potter quiz</a:t>
            </a:r>
            <a:endParaRPr lang="en-US" dirty="0">
              <a:latin typeface="Rockwell Condense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r>
              <a:rPr lang="en-US" dirty="0"/>
              <a:t>Prepare to be </a:t>
            </a:r>
            <a:r>
              <a:rPr lang="en-US" dirty="0" err="1"/>
              <a:t>confunded</a:t>
            </a:r>
            <a:r>
              <a:rPr lang="en-US" dirty="0"/>
              <a:t> by some tricky questions!</a:t>
            </a:r>
          </a:p>
        </p:txBody>
      </p:sp>
    </p:spTree>
    <p:extLst>
      <p:ext uri="{BB962C8B-B14F-4D97-AF65-F5344CB8AC3E}">
        <p14:creationId xmlns:p14="http://schemas.microsoft.com/office/powerpoint/2010/main" val="3879346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CB955-0F95-4647-9165-4B01B5CBA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When does harry first visit the burrow?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C2653-0C4C-497A-9319-E9B702D69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6225" y="2092654"/>
            <a:ext cx="5874589" cy="407954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3200" dirty="0"/>
              <a:t>On his 1st birthday.</a:t>
            </a:r>
          </a:p>
          <a:p>
            <a:pPr>
              <a:buClr>
                <a:srgbClr val="9E3611"/>
              </a:buClr>
            </a:pPr>
            <a:endParaRPr lang="en-GB" sz="3200" dirty="0"/>
          </a:p>
          <a:p>
            <a:pPr>
              <a:buClr>
                <a:srgbClr val="9E3611"/>
              </a:buClr>
            </a:pPr>
            <a:r>
              <a:rPr lang="en-GB" sz="3200" dirty="0">
                <a:solidFill>
                  <a:srgbClr val="FF0000"/>
                </a:solidFill>
              </a:rPr>
              <a:t>On his 12th birthday.</a:t>
            </a:r>
          </a:p>
          <a:p>
            <a:pPr>
              <a:buClr>
                <a:srgbClr val="9E3611"/>
              </a:buClr>
            </a:pPr>
            <a:endParaRPr lang="en-GB" sz="3200" dirty="0"/>
          </a:p>
          <a:p>
            <a:pPr>
              <a:buClr>
                <a:srgbClr val="9E3611"/>
              </a:buClr>
            </a:pPr>
            <a:r>
              <a:rPr lang="en-GB" sz="3200" dirty="0"/>
              <a:t>On his 17th birthday.</a:t>
            </a:r>
          </a:p>
          <a:p>
            <a:pPr>
              <a:buClr>
                <a:srgbClr val="9E3611"/>
              </a:buClr>
            </a:pPr>
            <a:endParaRPr lang="en-GB" sz="3200" dirty="0"/>
          </a:p>
          <a:p>
            <a:pPr>
              <a:buClr>
                <a:srgbClr val="9E3611"/>
              </a:buClr>
            </a:pPr>
            <a:r>
              <a:rPr lang="en-GB" sz="3200" dirty="0"/>
              <a:t>On his 40th birthday.</a:t>
            </a:r>
          </a:p>
        </p:txBody>
      </p:sp>
      <p:pic>
        <p:nvPicPr>
          <p:cNvPr id="4" name="Picture 4" descr="Engineering drawing&#10;&#10;Description automatically generated">
            <a:extLst>
              <a:ext uri="{FF2B5EF4-FFF2-40B4-BE49-F238E27FC236}">
                <a16:creationId xmlns:a16="http://schemas.microsoft.com/office/drawing/2014/main" id="{DFDE28BC-A56D-43F8-A6C8-CA62FC7B9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9268" y="1938836"/>
            <a:ext cx="2743200" cy="4015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401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464119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601952"/>
            <a:ext cx="10222992" cy="1385874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2038655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4A3476-3EC7-4B82-8B01-263E0A210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>
            <a:normAutofit/>
          </a:bodyPr>
          <a:lstStyle/>
          <a:p>
            <a:r>
              <a:rPr lang="en-GB" dirty="0"/>
              <a:t>Who is this character?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22BA030-2878-4A8E-AC1C-88844E0F6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0593" y="2377921"/>
            <a:ext cx="4632031" cy="3851787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dirty="0"/>
              <a:t>Sirius Black</a:t>
            </a:r>
          </a:p>
          <a:p>
            <a:pPr>
              <a:buClr>
                <a:srgbClr val="9E3611"/>
              </a:buClr>
            </a:pPr>
            <a:endParaRPr lang="en-US" sz="2800" dirty="0"/>
          </a:p>
          <a:p>
            <a:pPr>
              <a:buClr>
                <a:srgbClr val="9E3611"/>
              </a:buClr>
            </a:pPr>
            <a:r>
              <a:rPr lang="en-US" sz="2800" dirty="0"/>
              <a:t>"Mad-Eye" Moody</a:t>
            </a:r>
          </a:p>
          <a:p>
            <a:pPr>
              <a:buClr>
                <a:srgbClr val="9E3611"/>
              </a:buClr>
            </a:pPr>
            <a:endParaRPr lang="en-US" sz="2800" dirty="0"/>
          </a:p>
          <a:p>
            <a:pPr>
              <a:buClr>
                <a:srgbClr val="9E3611"/>
              </a:buClr>
            </a:pPr>
            <a:r>
              <a:rPr lang="en-US" sz="2800" dirty="0">
                <a:solidFill>
                  <a:srgbClr val="FF0000"/>
                </a:solidFill>
              </a:rPr>
              <a:t>Dobby</a:t>
            </a:r>
          </a:p>
          <a:p>
            <a:pPr>
              <a:buClr>
                <a:srgbClr val="9E3611"/>
              </a:buClr>
            </a:pPr>
            <a:endParaRPr lang="en-US" sz="2800" dirty="0"/>
          </a:p>
          <a:p>
            <a:pPr>
              <a:buClr>
                <a:srgbClr val="9E3611"/>
              </a:buClr>
            </a:pPr>
            <a:r>
              <a:rPr lang="en-US" sz="2800" dirty="0"/>
              <a:t>Professor Binns</a:t>
            </a:r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F32CB5E5-AA13-4D1A-8DC4-8215E4DC4C4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516" t="1331" r="322" b="53371"/>
          <a:stretch/>
        </p:blipFill>
        <p:spPr>
          <a:xfrm>
            <a:off x="1316966" y="3268764"/>
            <a:ext cx="4153188" cy="1656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56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3EA09-2AEE-498B-8813-E4CF16DE1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the name of </a:t>
            </a:r>
            <a:r>
              <a:rPr lang="en-GB" dirty="0" err="1"/>
              <a:t>ron's</a:t>
            </a:r>
            <a:r>
              <a:rPr lang="en-GB" dirty="0"/>
              <a:t> favourite quidditch team?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C245C4A-B4DC-46E4-9C74-BC4F1B0C9EB8}"/>
              </a:ext>
            </a:extLst>
          </p:cNvPr>
          <p:cNvSpPr txBox="1">
            <a:spLocks/>
          </p:cNvSpPr>
          <p:nvPr/>
        </p:nvSpPr>
        <p:spPr>
          <a:xfrm>
            <a:off x="1443659" y="2193296"/>
            <a:ext cx="4106175" cy="407954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E3611"/>
              </a:buClr>
            </a:pPr>
            <a:r>
              <a:rPr lang="en-GB" sz="3200" dirty="0"/>
              <a:t>Appleby Arrows</a:t>
            </a:r>
            <a:endParaRPr lang="en-US" dirty="0"/>
          </a:p>
          <a:p>
            <a:pPr>
              <a:buClr>
                <a:srgbClr val="9E3611"/>
              </a:buClr>
            </a:pPr>
            <a:endParaRPr lang="en-GB" sz="3200" dirty="0"/>
          </a:p>
          <a:p>
            <a:pPr>
              <a:buClr>
                <a:srgbClr val="9E3611"/>
              </a:buClr>
            </a:pPr>
            <a:r>
              <a:rPr lang="en-GB" sz="3200" dirty="0" err="1"/>
              <a:t>Wimbourne</a:t>
            </a:r>
            <a:r>
              <a:rPr lang="en-GB" sz="3200" dirty="0"/>
              <a:t> Wasps</a:t>
            </a:r>
            <a:endParaRPr lang="en-GB" dirty="0"/>
          </a:p>
          <a:p>
            <a:pPr>
              <a:buClr>
                <a:srgbClr val="9E3611"/>
              </a:buClr>
            </a:pPr>
            <a:endParaRPr lang="en-GB" sz="3200" dirty="0"/>
          </a:p>
          <a:p>
            <a:pPr>
              <a:buClr>
                <a:srgbClr val="9E3611"/>
              </a:buClr>
            </a:pPr>
            <a:r>
              <a:rPr lang="en-GB" sz="3200" dirty="0"/>
              <a:t>Holyhead Harpies</a:t>
            </a:r>
            <a:endParaRPr lang="en-GB" dirty="0"/>
          </a:p>
          <a:p>
            <a:pPr>
              <a:buClr>
                <a:srgbClr val="9E3611"/>
              </a:buClr>
            </a:pPr>
            <a:endParaRPr lang="en-GB" sz="3200" dirty="0"/>
          </a:p>
          <a:p>
            <a:pPr>
              <a:buClr>
                <a:srgbClr val="9E3611"/>
              </a:buClr>
            </a:pPr>
            <a:r>
              <a:rPr lang="en-GB" sz="3200" dirty="0" err="1">
                <a:solidFill>
                  <a:srgbClr val="FF0000"/>
                </a:solidFill>
              </a:rPr>
              <a:t>Chudley</a:t>
            </a:r>
            <a:r>
              <a:rPr lang="en-GB" sz="3200" dirty="0">
                <a:solidFill>
                  <a:srgbClr val="FF0000"/>
                </a:solidFill>
              </a:rPr>
              <a:t> Cannons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0" name="Picture 1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8C50051-85FC-4494-8FCD-82CE16A4F2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50" r="694" b="24615"/>
          <a:stretch/>
        </p:blipFill>
        <p:spPr>
          <a:xfrm>
            <a:off x="6483380" y="2193734"/>
            <a:ext cx="2043291" cy="2109535"/>
          </a:xfrm>
          <a:prstGeom prst="rect">
            <a:avLst/>
          </a:prstGeom>
        </p:spPr>
      </p:pic>
      <p:pic>
        <p:nvPicPr>
          <p:cNvPr id="16" name="Picture 16" descr="Logo&#10;&#10;Description automatically generated">
            <a:extLst>
              <a:ext uri="{FF2B5EF4-FFF2-40B4-BE49-F238E27FC236}">
                <a16:creationId xmlns:a16="http://schemas.microsoft.com/office/drawing/2014/main" id="{0C0DD353-6E7E-4B34-B3DB-C615CA745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1523" y="2188234"/>
            <a:ext cx="2031520" cy="2093343"/>
          </a:xfrm>
          <a:prstGeom prst="rect">
            <a:avLst/>
          </a:prstGeom>
        </p:spPr>
      </p:pic>
      <p:pic>
        <p:nvPicPr>
          <p:cNvPr id="17" name="Picture 17">
            <a:extLst>
              <a:ext uri="{FF2B5EF4-FFF2-40B4-BE49-F238E27FC236}">
                <a16:creationId xmlns:a16="http://schemas.microsoft.com/office/drawing/2014/main" id="{D370689A-DF48-4BA9-A60D-2E0A9ED399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749" r="23155" b="833"/>
          <a:stretch/>
        </p:blipFill>
        <p:spPr>
          <a:xfrm>
            <a:off x="6478438" y="4138881"/>
            <a:ext cx="2051299" cy="2577231"/>
          </a:xfrm>
          <a:prstGeom prst="rect">
            <a:avLst/>
          </a:prstGeom>
        </p:spPr>
      </p:pic>
      <p:pic>
        <p:nvPicPr>
          <p:cNvPr id="18" name="Picture 18" descr="Logo, company name&#10;&#10;Description automatically generated">
            <a:extLst>
              <a:ext uri="{FF2B5EF4-FFF2-40B4-BE49-F238E27FC236}">
                <a16:creationId xmlns:a16="http://schemas.microsoft.com/office/drawing/2014/main" id="{055A70DB-0C2F-49EF-A8C2-B1EA0B3D8B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0893" y="4372604"/>
            <a:ext cx="2190929" cy="209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463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C7730-94F6-4975-9A14-A6C30326C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2626858"/>
            <a:ext cx="10058400" cy="1609344"/>
          </a:xfrm>
        </p:spPr>
        <p:txBody>
          <a:bodyPr/>
          <a:lstStyle/>
          <a:p>
            <a:pPr algn="ctr"/>
            <a:r>
              <a:rPr lang="en-GB" dirty="0"/>
              <a:t>HOPE YOU ENJOYED THE QUIZ!!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2AF4B961-4C56-4437-8E91-A118E3D3F8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437" y="455320"/>
            <a:ext cx="4252822" cy="2396151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9EF7301C-ECA9-437F-B6AE-B26FAF73C5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819" y="3865893"/>
            <a:ext cx="3866250" cy="2749309"/>
          </a:xfrm>
          <a:prstGeom prst="rect">
            <a:avLst/>
          </a:prstGeom>
        </p:spPr>
      </p:pic>
      <p:pic>
        <p:nvPicPr>
          <p:cNvPr id="5" name="Picture 5" descr="A picture containing text, picture frame&#10;&#10;Description automatically generated">
            <a:extLst>
              <a:ext uri="{FF2B5EF4-FFF2-40B4-BE49-F238E27FC236}">
                <a16:creationId xmlns:a16="http://schemas.microsoft.com/office/drawing/2014/main" id="{9FD7EE5A-A294-4EF4-BB45-5914D1FFD1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8973" y="419460"/>
            <a:ext cx="3127074" cy="2582892"/>
          </a:xfrm>
          <a:prstGeom prst="rect">
            <a:avLst/>
          </a:prstGeom>
        </p:spPr>
      </p:pic>
      <p:pic>
        <p:nvPicPr>
          <p:cNvPr id="6" name="Picture 6" descr="A picture containing outdoor, boat&#10;&#10;Description automatically generated">
            <a:extLst>
              <a:ext uri="{FF2B5EF4-FFF2-40B4-BE49-F238E27FC236}">
                <a16:creationId xmlns:a16="http://schemas.microsoft.com/office/drawing/2014/main" id="{9D5EECF4-02BA-4E96-A5CA-135A4863FB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2877" y="3865712"/>
            <a:ext cx="4234132" cy="274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530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3D448-6A63-41B7-B197-F3D066502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 you work out these characters?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25543-B250-4194-ADBF-5795D0A77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1876993"/>
            <a:ext cx="10058400" cy="416581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sz="3600" dirty="0"/>
              <a:t>A _ B _ S       _ U _ B _ E _ O _ E</a:t>
            </a:r>
          </a:p>
          <a:p>
            <a:pPr>
              <a:buClr>
                <a:srgbClr val="9E3611"/>
              </a:buClr>
            </a:pPr>
            <a:endParaRPr lang="en-GB" sz="3600" dirty="0"/>
          </a:p>
          <a:p>
            <a:pPr>
              <a:buClr>
                <a:srgbClr val="9E3611"/>
              </a:buClr>
            </a:pPr>
            <a:r>
              <a:rPr lang="en-GB" sz="3600" dirty="0"/>
              <a:t>_ O _ D        _ O _ D _ M _ R _</a:t>
            </a:r>
          </a:p>
          <a:p>
            <a:pPr>
              <a:buClr>
                <a:srgbClr val="9E3611"/>
              </a:buClr>
            </a:pPr>
            <a:endParaRPr lang="en-GB" sz="3600" dirty="0"/>
          </a:p>
          <a:p>
            <a:pPr>
              <a:buClr>
                <a:srgbClr val="9E3611"/>
              </a:buClr>
            </a:pPr>
            <a:r>
              <a:rPr lang="en-GB" sz="3600" dirty="0"/>
              <a:t>R _ M _ S      _ U _ I _</a:t>
            </a:r>
          </a:p>
          <a:p>
            <a:pPr>
              <a:buClr>
                <a:srgbClr val="9E3611"/>
              </a:buClr>
            </a:pPr>
            <a:endParaRPr lang="en-GB" sz="3600" dirty="0"/>
          </a:p>
          <a:p>
            <a:pPr>
              <a:buClr>
                <a:srgbClr val="9E3611"/>
              </a:buClr>
            </a:pPr>
            <a:r>
              <a:rPr lang="en-GB" sz="3600" dirty="0"/>
              <a:t>_ E _ M _ O _ E         _ R _ N _ E _</a:t>
            </a:r>
          </a:p>
        </p:txBody>
      </p:sp>
    </p:spTree>
    <p:extLst>
      <p:ext uri="{BB962C8B-B14F-4D97-AF65-F5344CB8AC3E}">
        <p14:creationId xmlns:p14="http://schemas.microsoft.com/office/powerpoint/2010/main" val="1284134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8">
            <a:extLst>
              <a:ext uri="{FF2B5EF4-FFF2-40B4-BE49-F238E27FC236}">
                <a16:creationId xmlns:a16="http://schemas.microsoft.com/office/drawing/2014/main" id="{2A0E4E09-FC02-4ADC-951A-3FFA90B6F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E19BD6-6F34-40F5-BA7C-A95C99C02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7643" y="283234"/>
            <a:ext cx="6400885" cy="202155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What is this creature?</a:t>
            </a:r>
          </a:p>
        </p:txBody>
      </p:sp>
      <p:sp>
        <p:nvSpPr>
          <p:cNvPr id="15" name="Freeform: Shape 10">
            <a:extLst>
              <a:ext uri="{FF2B5EF4-FFF2-40B4-BE49-F238E27FC236}">
                <a16:creationId xmlns:a16="http://schemas.microsoft.com/office/drawing/2014/main" id="{9453FF84-60C1-4EA8-B49B-1B8C2D0C5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"/>
            <a:ext cx="5859484" cy="6857997"/>
          </a:xfrm>
          <a:custGeom>
            <a:avLst/>
            <a:gdLst>
              <a:gd name="connsiteX0" fmla="*/ 3198825 w 5859484"/>
              <a:gd name="connsiteY0" fmla="*/ 0 h 6857997"/>
              <a:gd name="connsiteX1" fmla="*/ 3962351 w 5859484"/>
              <a:gd name="connsiteY1" fmla="*/ 0 h 6857997"/>
              <a:gd name="connsiteX2" fmla="*/ 4129776 w 5859484"/>
              <a:gd name="connsiteY2" fmla="*/ 128761 h 6857997"/>
              <a:gd name="connsiteX3" fmla="*/ 5859484 w 5859484"/>
              <a:gd name="connsiteY3" fmla="*/ 3718209 h 6857997"/>
              <a:gd name="connsiteX4" fmla="*/ 4624700 w 5859484"/>
              <a:gd name="connsiteY4" fmla="*/ 6845880 h 6857997"/>
              <a:gd name="connsiteX5" fmla="*/ 4612896 w 5859484"/>
              <a:gd name="connsiteY5" fmla="*/ 6857997 h 6857997"/>
              <a:gd name="connsiteX6" fmla="*/ 4017658 w 5859484"/>
              <a:gd name="connsiteY6" fmla="*/ 6857997 h 6857997"/>
              <a:gd name="connsiteX7" fmla="*/ 4173230 w 5859484"/>
              <a:gd name="connsiteY7" fmla="*/ 6719623 h 6857997"/>
              <a:gd name="connsiteX8" fmla="*/ 5443583 w 5859484"/>
              <a:gd name="connsiteY8" fmla="*/ 3718209 h 6857997"/>
              <a:gd name="connsiteX9" fmla="*/ 3355352 w 5859484"/>
              <a:gd name="connsiteY9" fmla="*/ 88079 h 6857997"/>
              <a:gd name="connsiteX10" fmla="*/ 0 w 5859484"/>
              <a:gd name="connsiteY10" fmla="*/ 0 h 6857997"/>
              <a:gd name="connsiteX11" fmla="*/ 2941255 w 5859484"/>
              <a:gd name="connsiteY11" fmla="*/ 0 h 6857997"/>
              <a:gd name="connsiteX12" fmla="*/ 3117080 w 5859484"/>
              <a:gd name="connsiteY12" fmla="*/ 88129 h 6857997"/>
              <a:gd name="connsiteX13" fmla="*/ 5324754 w 5859484"/>
              <a:gd name="connsiteY13" fmla="*/ 3718209 h 6857997"/>
              <a:gd name="connsiteX14" fmla="*/ 4089206 w 5859484"/>
              <a:gd name="connsiteY14" fmla="*/ 6637392 h 6857997"/>
              <a:gd name="connsiteX15" fmla="*/ 3841183 w 5859484"/>
              <a:gd name="connsiteY15" fmla="*/ 6857997 h 6857997"/>
              <a:gd name="connsiteX16" fmla="*/ 0 w 5859484"/>
              <a:gd name="connsiteY16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859484" h="6857997">
                <a:moveTo>
                  <a:pt x="3198825" y="0"/>
                </a:moveTo>
                <a:lnTo>
                  <a:pt x="3962351" y="0"/>
                </a:lnTo>
                <a:lnTo>
                  <a:pt x="4129776" y="128761"/>
                </a:lnTo>
                <a:cubicBezTo>
                  <a:pt x="5186152" y="981944"/>
                  <a:pt x="5859484" y="2273123"/>
                  <a:pt x="5859484" y="3718209"/>
                </a:cubicBezTo>
                <a:cubicBezTo>
                  <a:pt x="5859484" y="4922447"/>
                  <a:pt x="5391893" y="6019805"/>
                  <a:pt x="4624700" y="6845880"/>
                </a:cubicBezTo>
                <a:lnTo>
                  <a:pt x="4612896" y="6857997"/>
                </a:lnTo>
                <a:lnTo>
                  <a:pt x="4017658" y="6857997"/>
                </a:lnTo>
                <a:lnTo>
                  <a:pt x="4173230" y="6719623"/>
                </a:lnTo>
                <a:cubicBezTo>
                  <a:pt x="4958119" y="5951494"/>
                  <a:pt x="5443583" y="4890334"/>
                  <a:pt x="5443583" y="3718209"/>
                </a:cubicBezTo>
                <a:cubicBezTo>
                  <a:pt x="5443583" y="2179795"/>
                  <a:pt x="4607295" y="832535"/>
                  <a:pt x="3355352" y="88079"/>
                </a:cubicBezTo>
                <a:close/>
                <a:moveTo>
                  <a:pt x="0" y="0"/>
                </a:moveTo>
                <a:lnTo>
                  <a:pt x="2941255" y="0"/>
                </a:lnTo>
                <a:lnTo>
                  <a:pt x="3117080" y="88129"/>
                </a:lnTo>
                <a:cubicBezTo>
                  <a:pt x="4432070" y="787221"/>
                  <a:pt x="5324754" y="2150692"/>
                  <a:pt x="5324754" y="3718209"/>
                </a:cubicBezTo>
                <a:cubicBezTo>
                  <a:pt x="5324754" y="4858221"/>
                  <a:pt x="4852591" y="5890308"/>
                  <a:pt x="4089206" y="6637392"/>
                </a:cubicBezTo>
                <a:lnTo>
                  <a:pt x="3841183" y="6857997"/>
                </a:lnTo>
                <a:lnTo>
                  <a:pt x="0" y="685799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4" descr="A picture containing tree, outdoor, ground, park&#10;&#10;Description automatically generated">
            <a:extLst>
              <a:ext uri="{FF2B5EF4-FFF2-40B4-BE49-F238E27FC236}">
                <a16:creationId xmlns:a16="http://schemas.microsoft.com/office/drawing/2014/main" id="{B22427F2-B716-468E-B1A7-F70E77D467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394" r="17943"/>
          <a:stretch/>
        </p:blipFill>
        <p:spPr>
          <a:xfrm>
            <a:off x="1" y="2"/>
            <a:ext cx="6095695" cy="6857997"/>
          </a:xfrm>
          <a:custGeom>
            <a:avLst/>
            <a:gdLst/>
            <a:ahLst/>
            <a:cxnLst/>
            <a:rect l="l" t="t" r="r" b="b"/>
            <a:pathLst>
              <a:path w="6095695" h="6857997">
                <a:moveTo>
                  <a:pt x="3435036" y="0"/>
                </a:moveTo>
                <a:lnTo>
                  <a:pt x="4198562" y="0"/>
                </a:lnTo>
                <a:lnTo>
                  <a:pt x="4365987" y="128761"/>
                </a:lnTo>
                <a:cubicBezTo>
                  <a:pt x="5422363" y="981944"/>
                  <a:pt x="6095695" y="2273123"/>
                  <a:pt x="6095695" y="3718209"/>
                </a:cubicBezTo>
                <a:cubicBezTo>
                  <a:pt x="6095695" y="4922447"/>
                  <a:pt x="5628104" y="6019805"/>
                  <a:pt x="4860911" y="6845880"/>
                </a:cubicBezTo>
                <a:lnTo>
                  <a:pt x="4849107" y="6857997"/>
                </a:lnTo>
                <a:lnTo>
                  <a:pt x="4253869" y="6857997"/>
                </a:lnTo>
                <a:lnTo>
                  <a:pt x="4409441" y="6719623"/>
                </a:lnTo>
                <a:cubicBezTo>
                  <a:pt x="5194330" y="5951494"/>
                  <a:pt x="5679794" y="4890334"/>
                  <a:pt x="5679794" y="3718209"/>
                </a:cubicBezTo>
                <a:cubicBezTo>
                  <a:pt x="5679794" y="2179795"/>
                  <a:pt x="4843506" y="832535"/>
                  <a:pt x="3591563" y="88079"/>
                </a:cubicBezTo>
                <a:close/>
                <a:moveTo>
                  <a:pt x="0" y="0"/>
                </a:moveTo>
                <a:lnTo>
                  <a:pt x="3177466" y="0"/>
                </a:lnTo>
                <a:lnTo>
                  <a:pt x="3353291" y="88129"/>
                </a:lnTo>
                <a:cubicBezTo>
                  <a:pt x="4668281" y="787221"/>
                  <a:pt x="5560965" y="2150692"/>
                  <a:pt x="5560965" y="3718209"/>
                </a:cubicBezTo>
                <a:cubicBezTo>
                  <a:pt x="5560965" y="4858221"/>
                  <a:pt x="5088802" y="5890308"/>
                  <a:pt x="4325417" y="6637392"/>
                </a:cubicBezTo>
                <a:lnTo>
                  <a:pt x="4077394" y="6857997"/>
                </a:lnTo>
                <a:lnTo>
                  <a:pt x="0" y="6857997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F184D-3149-478D-A799-49EBD1373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67226" y="2165444"/>
            <a:ext cx="4920019" cy="456747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3200" dirty="0"/>
              <a:t>Hippogriff</a:t>
            </a:r>
          </a:p>
          <a:p>
            <a:pPr>
              <a:buClr>
                <a:srgbClr val="9E3611"/>
              </a:buClr>
            </a:pPr>
            <a:endParaRPr lang="en-GB" sz="3200" dirty="0"/>
          </a:p>
          <a:p>
            <a:pPr>
              <a:buClr>
                <a:srgbClr val="9E3611"/>
              </a:buClr>
            </a:pPr>
            <a:r>
              <a:rPr lang="en-GB" sz="3200" dirty="0"/>
              <a:t>Thunderbird</a:t>
            </a:r>
          </a:p>
          <a:p>
            <a:pPr>
              <a:buClr>
                <a:srgbClr val="9E3611"/>
              </a:buClr>
            </a:pPr>
            <a:endParaRPr lang="en-GB" sz="3200" dirty="0"/>
          </a:p>
          <a:p>
            <a:pPr>
              <a:buClr>
                <a:srgbClr val="9E3611"/>
              </a:buClr>
            </a:pPr>
            <a:r>
              <a:rPr lang="en-GB" sz="3200" dirty="0"/>
              <a:t>Horntail dragon</a:t>
            </a:r>
          </a:p>
          <a:p>
            <a:pPr>
              <a:buClr>
                <a:srgbClr val="9E3611"/>
              </a:buClr>
            </a:pPr>
            <a:endParaRPr lang="en-GB" sz="3200" dirty="0"/>
          </a:p>
          <a:p>
            <a:pPr>
              <a:buClr>
                <a:srgbClr val="9E3611"/>
              </a:buClr>
            </a:pPr>
            <a:r>
              <a:rPr lang="en-GB" sz="3200" dirty="0" err="1"/>
              <a:t>Thestral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3916578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CB955-0F95-4647-9165-4B01B5CBA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When does harry first visit the burrow?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C2653-0C4C-497A-9319-E9B702D69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6225" y="2092654"/>
            <a:ext cx="5874589" cy="407954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3200" dirty="0"/>
              <a:t>On his 1st birthday.</a:t>
            </a:r>
          </a:p>
          <a:p>
            <a:pPr>
              <a:buClr>
                <a:srgbClr val="9E3611"/>
              </a:buClr>
            </a:pPr>
            <a:endParaRPr lang="en-GB" sz="3200" dirty="0"/>
          </a:p>
          <a:p>
            <a:pPr>
              <a:buClr>
                <a:srgbClr val="9E3611"/>
              </a:buClr>
            </a:pPr>
            <a:r>
              <a:rPr lang="en-GB" sz="3200" dirty="0"/>
              <a:t>On his 12th birthday.</a:t>
            </a:r>
          </a:p>
          <a:p>
            <a:pPr>
              <a:buClr>
                <a:srgbClr val="9E3611"/>
              </a:buClr>
            </a:pPr>
            <a:endParaRPr lang="en-GB" sz="3200" dirty="0"/>
          </a:p>
          <a:p>
            <a:pPr>
              <a:buClr>
                <a:srgbClr val="9E3611"/>
              </a:buClr>
            </a:pPr>
            <a:r>
              <a:rPr lang="en-GB" sz="3200" dirty="0"/>
              <a:t>On his 17th birthday.</a:t>
            </a:r>
          </a:p>
          <a:p>
            <a:pPr>
              <a:buClr>
                <a:srgbClr val="9E3611"/>
              </a:buClr>
            </a:pPr>
            <a:endParaRPr lang="en-GB" sz="3200" dirty="0"/>
          </a:p>
          <a:p>
            <a:pPr>
              <a:buClr>
                <a:srgbClr val="9E3611"/>
              </a:buClr>
            </a:pPr>
            <a:r>
              <a:rPr lang="en-GB" sz="3200" dirty="0"/>
              <a:t>On his 40th birthday.</a:t>
            </a:r>
          </a:p>
        </p:txBody>
      </p:sp>
      <p:pic>
        <p:nvPicPr>
          <p:cNvPr id="4" name="Picture 4" descr="Engineering drawing&#10;&#10;Description automatically generated">
            <a:extLst>
              <a:ext uri="{FF2B5EF4-FFF2-40B4-BE49-F238E27FC236}">
                <a16:creationId xmlns:a16="http://schemas.microsoft.com/office/drawing/2014/main" id="{DFDE28BC-A56D-43F8-A6C8-CA62FC7B9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9268" y="1938836"/>
            <a:ext cx="2743200" cy="4015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154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464119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601952"/>
            <a:ext cx="10222992" cy="1385874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2038655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4A3476-3EC7-4B82-8B01-263E0A210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>
            <a:normAutofit/>
          </a:bodyPr>
          <a:lstStyle/>
          <a:p>
            <a:r>
              <a:rPr lang="en-GB" dirty="0"/>
              <a:t>Who is this character?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22BA030-2878-4A8E-AC1C-88844E0F6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0593" y="2377921"/>
            <a:ext cx="4632031" cy="3851787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dirty="0"/>
              <a:t>Sirius Black</a:t>
            </a:r>
          </a:p>
          <a:p>
            <a:pPr>
              <a:buClr>
                <a:srgbClr val="9E3611"/>
              </a:buClr>
            </a:pPr>
            <a:endParaRPr lang="en-US" sz="2800" dirty="0"/>
          </a:p>
          <a:p>
            <a:pPr>
              <a:buClr>
                <a:srgbClr val="9E3611"/>
              </a:buClr>
            </a:pPr>
            <a:r>
              <a:rPr lang="en-US" sz="2800" dirty="0"/>
              <a:t>"Mad-Eye" Moody</a:t>
            </a:r>
          </a:p>
          <a:p>
            <a:pPr>
              <a:buClr>
                <a:srgbClr val="9E3611"/>
              </a:buClr>
            </a:pPr>
            <a:endParaRPr lang="en-US" sz="2800" dirty="0"/>
          </a:p>
          <a:p>
            <a:pPr>
              <a:buClr>
                <a:srgbClr val="9E3611"/>
              </a:buClr>
            </a:pPr>
            <a:r>
              <a:rPr lang="en-US" sz="2800" dirty="0"/>
              <a:t>Dobby</a:t>
            </a:r>
          </a:p>
          <a:p>
            <a:pPr>
              <a:buClr>
                <a:srgbClr val="9E3611"/>
              </a:buClr>
            </a:pPr>
            <a:endParaRPr lang="en-US" sz="2800" dirty="0"/>
          </a:p>
          <a:p>
            <a:pPr>
              <a:buClr>
                <a:srgbClr val="9E3611"/>
              </a:buClr>
            </a:pPr>
            <a:r>
              <a:rPr lang="en-US" sz="2800" dirty="0"/>
              <a:t>Professor Binns</a:t>
            </a:r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F32CB5E5-AA13-4D1A-8DC4-8215E4DC4C4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516" t="1331" r="322" b="53371"/>
          <a:stretch/>
        </p:blipFill>
        <p:spPr>
          <a:xfrm>
            <a:off x="1316966" y="3268764"/>
            <a:ext cx="4153188" cy="1656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59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3EA09-2AEE-498B-8813-E4CF16DE1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the name of </a:t>
            </a:r>
            <a:r>
              <a:rPr lang="en-GB" dirty="0" err="1"/>
              <a:t>ron's</a:t>
            </a:r>
            <a:r>
              <a:rPr lang="en-GB" dirty="0"/>
              <a:t> favourite quidditch team?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C245C4A-B4DC-46E4-9C74-BC4F1B0C9EB8}"/>
              </a:ext>
            </a:extLst>
          </p:cNvPr>
          <p:cNvSpPr txBox="1">
            <a:spLocks/>
          </p:cNvSpPr>
          <p:nvPr/>
        </p:nvSpPr>
        <p:spPr>
          <a:xfrm>
            <a:off x="1443659" y="2193296"/>
            <a:ext cx="4106175" cy="407954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E3611"/>
              </a:buClr>
            </a:pPr>
            <a:r>
              <a:rPr lang="en-GB" sz="3200" dirty="0"/>
              <a:t>Appleby Arrows</a:t>
            </a:r>
            <a:endParaRPr lang="en-US" dirty="0"/>
          </a:p>
          <a:p>
            <a:pPr>
              <a:buClr>
                <a:srgbClr val="9E3611"/>
              </a:buClr>
            </a:pPr>
            <a:endParaRPr lang="en-GB" sz="3200" dirty="0"/>
          </a:p>
          <a:p>
            <a:pPr>
              <a:buClr>
                <a:srgbClr val="9E3611"/>
              </a:buClr>
            </a:pPr>
            <a:r>
              <a:rPr lang="en-GB" sz="3200" dirty="0" err="1"/>
              <a:t>Wimbourne</a:t>
            </a:r>
            <a:r>
              <a:rPr lang="en-GB" sz="3200" dirty="0"/>
              <a:t> Wasps</a:t>
            </a:r>
            <a:endParaRPr lang="en-GB" dirty="0"/>
          </a:p>
          <a:p>
            <a:pPr>
              <a:buClr>
                <a:srgbClr val="9E3611"/>
              </a:buClr>
            </a:pPr>
            <a:endParaRPr lang="en-GB" sz="3200" dirty="0"/>
          </a:p>
          <a:p>
            <a:pPr>
              <a:buClr>
                <a:srgbClr val="9E3611"/>
              </a:buClr>
            </a:pPr>
            <a:r>
              <a:rPr lang="en-GB" sz="3200" dirty="0"/>
              <a:t>Holyhead Harpies</a:t>
            </a:r>
            <a:endParaRPr lang="en-GB" dirty="0"/>
          </a:p>
          <a:p>
            <a:pPr>
              <a:buClr>
                <a:srgbClr val="9E3611"/>
              </a:buClr>
            </a:pPr>
            <a:endParaRPr lang="en-GB" sz="3200" dirty="0"/>
          </a:p>
          <a:p>
            <a:pPr>
              <a:buClr>
                <a:srgbClr val="9E3611"/>
              </a:buClr>
            </a:pPr>
            <a:r>
              <a:rPr lang="en-GB" sz="3200" dirty="0" err="1"/>
              <a:t>Chudley</a:t>
            </a:r>
            <a:r>
              <a:rPr lang="en-GB" sz="3200" dirty="0"/>
              <a:t> Cannons</a:t>
            </a:r>
            <a:endParaRPr lang="en-GB" dirty="0"/>
          </a:p>
        </p:txBody>
      </p:sp>
      <p:pic>
        <p:nvPicPr>
          <p:cNvPr id="10" name="Picture 1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8C50051-85FC-4494-8FCD-82CE16A4F2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50" r="694" b="24615"/>
          <a:stretch/>
        </p:blipFill>
        <p:spPr>
          <a:xfrm>
            <a:off x="6483380" y="2193734"/>
            <a:ext cx="2043291" cy="2109535"/>
          </a:xfrm>
          <a:prstGeom prst="rect">
            <a:avLst/>
          </a:prstGeom>
        </p:spPr>
      </p:pic>
      <p:pic>
        <p:nvPicPr>
          <p:cNvPr id="16" name="Picture 16" descr="Logo&#10;&#10;Description automatically generated">
            <a:extLst>
              <a:ext uri="{FF2B5EF4-FFF2-40B4-BE49-F238E27FC236}">
                <a16:creationId xmlns:a16="http://schemas.microsoft.com/office/drawing/2014/main" id="{0C0DD353-6E7E-4B34-B3DB-C615CA745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1523" y="2188234"/>
            <a:ext cx="2031520" cy="2093343"/>
          </a:xfrm>
          <a:prstGeom prst="rect">
            <a:avLst/>
          </a:prstGeom>
        </p:spPr>
      </p:pic>
      <p:pic>
        <p:nvPicPr>
          <p:cNvPr id="17" name="Picture 17">
            <a:extLst>
              <a:ext uri="{FF2B5EF4-FFF2-40B4-BE49-F238E27FC236}">
                <a16:creationId xmlns:a16="http://schemas.microsoft.com/office/drawing/2014/main" id="{D370689A-DF48-4BA9-A60D-2E0A9ED399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749" r="23155" b="833"/>
          <a:stretch/>
        </p:blipFill>
        <p:spPr>
          <a:xfrm>
            <a:off x="6478438" y="4138881"/>
            <a:ext cx="2051299" cy="2577231"/>
          </a:xfrm>
          <a:prstGeom prst="rect">
            <a:avLst/>
          </a:prstGeom>
        </p:spPr>
      </p:pic>
      <p:pic>
        <p:nvPicPr>
          <p:cNvPr id="18" name="Picture 18" descr="Logo, company name&#10;&#10;Description automatically generated">
            <a:extLst>
              <a:ext uri="{FF2B5EF4-FFF2-40B4-BE49-F238E27FC236}">
                <a16:creationId xmlns:a16="http://schemas.microsoft.com/office/drawing/2014/main" id="{055A70DB-0C2F-49EF-A8C2-B1EA0B3D8B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0893" y="4372604"/>
            <a:ext cx="2190929" cy="209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445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2550AE69-AC86-4188-83E5-A856C4F1DC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C4CA156-2C9D-4F0C-B229-88D8B5E17B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7361ED3-EBE5-4EFC-8DA3-D0CE4BF2F4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5105087-7F16-4C94-837C-C45445116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4F2F3467-E50F-4A91-B27D-E324936A66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678BE03-AC84-4940-A7FD-5B143FE2D6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5C28659E-412C-4600-B45E-BAE370BC2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" descr="Maze">
            <a:extLst>
              <a:ext uri="{FF2B5EF4-FFF2-40B4-BE49-F238E27FC236}">
                <a16:creationId xmlns:a16="http://schemas.microsoft.com/office/drawing/2014/main" id="{7A8C7BD5-85BA-44A4-819F-6145FFBBD8B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602" t="23391" r="3489"/>
          <a:stretch/>
        </p:blipFill>
        <p:spPr>
          <a:xfrm>
            <a:off x="143793" y="-186896"/>
            <a:ext cx="12191980" cy="6857989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55BE2824-A619-43D4-8CEE-814E76EACE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blipFill dpi="0" rotWithShape="1">
            <a:blip r:embed="rId7">
              <a:alphaModFix amt="17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254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F757314-8028-429F-A691-15514DF113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2531684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CFB0F09-9A6D-4393-94DE-D19BB32FF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2669517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1A8FF86-3729-44D9-9029-E0816A7E24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5484434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924F705-30C0-4ED8-9364-62609FAD44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9215" y="5253661"/>
            <a:ext cx="1080904" cy="1080902"/>
            <a:chOff x="9685338" y="4460675"/>
            <a:chExt cx="1080904" cy="1080902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011EC6B-5921-4E83-802A-C8EDBFF944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6591F3A-6CC6-475E-B681-19B2E17DCC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F847EAF-C47F-49AD-9B32-913B90436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560" y="2612367"/>
            <a:ext cx="9966960" cy="301715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9600">
                <a:blipFill dpi="0" rotWithShape="1">
                  <a:blip r:embed="rId4"/>
                  <a:srcRect/>
                  <a:tile tx="6350" ty="-127000" sx="65000" sy="64000" flip="none" algn="tl"/>
                </a:blipFill>
              </a:rPr>
              <a:t>AnSWERS!</a:t>
            </a:r>
          </a:p>
        </p:txBody>
      </p:sp>
    </p:spTree>
    <p:extLst>
      <p:ext uri="{BB962C8B-B14F-4D97-AF65-F5344CB8AC3E}">
        <p14:creationId xmlns:p14="http://schemas.microsoft.com/office/powerpoint/2010/main" val="3234680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3D448-6A63-41B7-B197-F3D066502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 you work out these characters?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25543-B250-4194-ADBF-5795D0A77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1876993"/>
            <a:ext cx="10058400" cy="416581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buClr>
                <a:srgbClr val="9E3611"/>
              </a:buClr>
            </a:pPr>
            <a:r>
              <a:rPr lang="en-GB" sz="3600" dirty="0"/>
              <a:t>A </a:t>
            </a:r>
            <a:r>
              <a:rPr lang="en-GB" sz="3600" dirty="0">
                <a:solidFill>
                  <a:srgbClr val="FF0000"/>
                </a:solidFill>
              </a:rPr>
              <a:t>L</a:t>
            </a:r>
            <a:r>
              <a:rPr lang="en-GB" sz="3600" dirty="0"/>
              <a:t> B </a:t>
            </a:r>
            <a:r>
              <a:rPr lang="en-GB" sz="3600" dirty="0">
                <a:solidFill>
                  <a:srgbClr val="FF0000"/>
                </a:solidFill>
              </a:rPr>
              <a:t>U</a:t>
            </a:r>
            <a:r>
              <a:rPr lang="en-GB" sz="3600" dirty="0"/>
              <a:t> S       </a:t>
            </a:r>
            <a:r>
              <a:rPr lang="en-GB" sz="3600" dirty="0">
                <a:solidFill>
                  <a:srgbClr val="FF0000"/>
                </a:solidFill>
              </a:rPr>
              <a:t>D</a:t>
            </a:r>
            <a:r>
              <a:rPr lang="en-GB" sz="3600" dirty="0"/>
              <a:t> U </a:t>
            </a:r>
            <a:r>
              <a:rPr lang="en-GB" sz="3600" dirty="0">
                <a:solidFill>
                  <a:srgbClr val="FF0000"/>
                </a:solidFill>
              </a:rPr>
              <a:t>M</a:t>
            </a:r>
            <a:r>
              <a:rPr lang="en-GB" sz="3600" dirty="0"/>
              <a:t> B </a:t>
            </a:r>
            <a:r>
              <a:rPr lang="en-GB" sz="3600" dirty="0">
                <a:solidFill>
                  <a:srgbClr val="FF0000"/>
                </a:solidFill>
              </a:rPr>
              <a:t>L</a:t>
            </a:r>
            <a:r>
              <a:rPr lang="en-GB" sz="3600" dirty="0"/>
              <a:t> E </a:t>
            </a:r>
            <a:r>
              <a:rPr lang="en-GB" sz="3600" dirty="0">
                <a:solidFill>
                  <a:srgbClr val="FF0000"/>
                </a:solidFill>
              </a:rPr>
              <a:t>D</a:t>
            </a:r>
            <a:r>
              <a:rPr lang="en-GB" sz="3600" dirty="0"/>
              <a:t> O </a:t>
            </a:r>
            <a:r>
              <a:rPr lang="en-GB" sz="3600" dirty="0">
                <a:solidFill>
                  <a:srgbClr val="FF0000"/>
                </a:solidFill>
              </a:rPr>
              <a:t>R</a:t>
            </a:r>
            <a:r>
              <a:rPr lang="en-GB" sz="3600" dirty="0"/>
              <a:t> E</a:t>
            </a:r>
            <a:endParaRPr lang="en-US" dirty="0"/>
          </a:p>
          <a:p>
            <a:pPr>
              <a:buClr>
                <a:srgbClr val="9E3611"/>
              </a:buClr>
            </a:pPr>
            <a:endParaRPr lang="en-GB" sz="3600" dirty="0"/>
          </a:p>
          <a:p>
            <a:pPr>
              <a:buClr>
                <a:srgbClr val="9E3611"/>
              </a:buClr>
            </a:pPr>
            <a:r>
              <a:rPr lang="en-GB" sz="3600" dirty="0">
                <a:solidFill>
                  <a:srgbClr val="FF0000"/>
                </a:solidFill>
              </a:rPr>
              <a:t>L </a:t>
            </a:r>
            <a:r>
              <a:rPr lang="en-GB" sz="3600" dirty="0"/>
              <a:t>O </a:t>
            </a:r>
            <a:r>
              <a:rPr lang="en-GB" sz="3600" dirty="0">
                <a:solidFill>
                  <a:srgbClr val="FF0000"/>
                </a:solidFill>
              </a:rPr>
              <a:t>R</a:t>
            </a:r>
            <a:r>
              <a:rPr lang="en-GB" sz="3600" dirty="0"/>
              <a:t> D      </a:t>
            </a:r>
            <a:r>
              <a:rPr lang="en-GB" sz="3600" dirty="0">
                <a:solidFill>
                  <a:srgbClr val="FF0000"/>
                </a:solidFill>
              </a:rPr>
              <a:t>V</a:t>
            </a:r>
            <a:r>
              <a:rPr lang="en-GB" sz="3600" dirty="0"/>
              <a:t> O </a:t>
            </a:r>
            <a:r>
              <a:rPr lang="en-GB" sz="3600" dirty="0">
                <a:solidFill>
                  <a:srgbClr val="FF0000"/>
                </a:solidFill>
              </a:rPr>
              <a:t>L</a:t>
            </a:r>
            <a:r>
              <a:rPr lang="en-GB" sz="3600" dirty="0"/>
              <a:t> D </a:t>
            </a:r>
            <a:r>
              <a:rPr lang="en-GB" sz="3600" dirty="0">
                <a:solidFill>
                  <a:srgbClr val="FF0000"/>
                </a:solidFill>
              </a:rPr>
              <a:t>E</a:t>
            </a:r>
            <a:r>
              <a:rPr lang="en-GB" sz="3600" dirty="0"/>
              <a:t> M </a:t>
            </a:r>
            <a:r>
              <a:rPr lang="en-GB" sz="3600" dirty="0">
                <a:solidFill>
                  <a:srgbClr val="FF0000"/>
                </a:solidFill>
              </a:rPr>
              <a:t>O </a:t>
            </a:r>
            <a:r>
              <a:rPr lang="en-GB" sz="3600" dirty="0"/>
              <a:t>R </a:t>
            </a:r>
            <a:r>
              <a:rPr lang="en-GB" sz="3600" dirty="0">
                <a:solidFill>
                  <a:srgbClr val="FF0000"/>
                </a:solidFill>
              </a:rPr>
              <a:t>T</a:t>
            </a:r>
          </a:p>
          <a:p>
            <a:pPr>
              <a:buClr>
                <a:srgbClr val="9E3611"/>
              </a:buClr>
            </a:pPr>
            <a:endParaRPr lang="en-GB" sz="3600" dirty="0"/>
          </a:p>
          <a:p>
            <a:pPr>
              <a:buClr>
                <a:srgbClr val="9E3611"/>
              </a:buClr>
            </a:pPr>
            <a:r>
              <a:rPr lang="en-GB" sz="3600" dirty="0"/>
              <a:t>R </a:t>
            </a:r>
            <a:r>
              <a:rPr lang="en-GB" sz="3600" dirty="0">
                <a:solidFill>
                  <a:srgbClr val="FF0000"/>
                </a:solidFill>
              </a:rPr>
              <a:t>E</a:t>
            </a:r>
            <a:r>
              <a:rPr lang="en-GB" sz="3600" dirty="0"/>
              <a:t> M </a:t>
            </a:r>
            <a:r>
              <a:rPr lang="en-GB" sz="3600" dirty="0">
                <a:solidFill>
                  <a:srgbClr val="FF0000"/>
                </a:solidFill>
              </a:rPr>
              <a:t>U</a:t>
            </a:r>
            <a:r>
              <a:rPr lang="en-GB" sz="3600" dirty="0"/>
              <a:t> S      </a:t>
            </a:r>
            <a:r>
              <a:rPr lang="en-GB" sz="3600" dirty="0">
                <a:solidFill>
                  <a:srgbClr val="FF0000"/>
                </a:solidFill>
              </a:rPr>
              <a:t>L </a:t>
            </a:r>
            <a:r>
              <a:rPr lang="en-GB" sz="3600" dirty="0"/>
              <a:t>U </a:t>
            </a:r>
            <a:r>
              <a:rPr lang="en-GB" sz="3600" dirty="0">
                <a:solidFill>
                  <a:srgbClr val="FF0000"/>
                </a:solidFill>
              </a:rPr>
              <a:t>P </a:t>
            </a:r>
            <a:r>
              <a:rPr lang="en-GB" sz="3600" dirty="0"/>
              <a:t>I </a:t>
            </a:r>
            <a:r>
              <a:rPr lang="en-GB" sz="3600" dirty="0">
                <a:solidFill>
                  <a:srgbClr val="FF0000"/>
                </a:solidFill>
              </a:rPr>
              <a:t>N</a:t>
            </a:r>
          </a:p>
          <a:p>
            <a:pPr>
              <a:buClr>
                <a:srgbClr val="9E3611"/>
              </a:buClr>
            </a:pPr>
            <a:endParaRPr lang="en-GB" sz="3600" dirty="0"/>
          </a:p>
          <a:p>
            <a:pPr>
              <a:buClr>
                <a:srgbClr val="9E3611"/>
              </a:buClr>
            </a:pPr>
            <a:r>
              <a:rPr lang="en-GB" sz="3600" dirty="0">
                <a:solidFill>
                  <a:srgbClr val="FF0000"/>
                </a:solidFill>
              </a:rPr>
              <a:t>H </a:t>
            </a:r>
            <a:r>
              <a:rPr lang="en-GB" sz="3600" dirty="0"/>
              <a:t>E </a:t>
            </a:r>
            <a:r>
              <a:rPr lang="en-GB" sz="3600" dirty="0">
                <a:solidFill>
                  <a:srgbClr val="FF0000"/>
                </a:solidFill>
              </a:rPr>
              <a:t>R</a:t>
            </a:r>
            <a:r>
              <a:rPr lang="en-GB" sz="3600" dirty="0"/>
              <a:t> M </a:t>
            </a:r>
            <a:r>
              <a:rPr lang="en-GB" sz="3600" dirty="0">
                <a:solidFill>
                  <a:srgbClr val="FF0000"/>
                </a:solidFill>
              </a:rPr>
              <a:t>I</a:t>
            </a:r>
            <a:r>
              <a:rPr lang="en-GB" sz="3600" dirty="0"/>
              <a:t> O </a:t>
            </a:r>
            <a:r>
              <a:rPr lang="en-GB" sz="3600" dirty="0">
                <a:solidFill>
                  <a:srgbClr val="FF0000"/>
                </a:solidFill>
              </a:rPr>
              <a:t>N </a:t>
            </a:r>
            <a:r>
              <a:rPr lang="en-GB" sz="3600" dirty="0"/>
              <a:t>E         </a:t>
            </a:r>
            <a:r>
              <a:rPr lang="en-GB" sz="3600" dirty="0">
                <a:solidFill>
                  <a:srgbClr val="FF0000"/>
                </a:solidFill>
              </a:rPr>
              <a:t>G</a:t>
            </a:r>
            <a:r>
              <a:rPr lang="en-GB" sz="3600" dirty="0"/>
              <a:t> R </a:t>
            </a:r>
            <a:r>
              <a:rPr lang="en-GB" sz="3600" dirty="0">
                <a:solidFill>
                  <a:srgbClr val="FF0000"/>
                </a:solidFill>
              </a:rPr>
              <a:t>A</a:t>
            </a:r>
            <a:r>
              <a:rPr lang="en-GB" sz="3600" dirty="0"/>
              <a:t> N </a:t>
            </a:r>
            <a:r>
              <a:rPr lang="en-GB" sz="3600" dirty="0">
                <a:solidFill>
                  <a:srgbClr val="FF0000"/>
                </a:solidFill>
              </a:rPr>
              <a:t>G</a:t>
            </a:r>
            <a:r>
              <a:rPr lang="en-GB" sz="3600" dirty="0"/>
              <a:t> E </a:t>
            </a:r>
            <a:r>
              <a:rPr lang="en-GB" sz="3600" dirty="0">
                <a:solidFill>
                  <a:srgbClr val="FF0000"/>
                </a:solidFill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1123739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8">
            <a:extLst>
              <a:ext uri="{FF2B5EF4-FFF2-40B4-BE49-F238E27FC236}">
                <a16:creationId xmlns:a16="http://schemas.microsoft.com/office/drawing/2014/main" id="{2A0E4E09-FC02-4ADC-951A-3FFA90B6F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E19BD6-6F34-40F5-BA7C-A95C99C02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7643" y="283234"/>
            <a:ext cx="6400885" cy="202155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What is this creature?</a:t>
            </a:r>
          </a:p>
        </p:txBody>
      </p:sp>
      <p:sp>
        <p:nvSpPr>
          <p:cNvPr id="15" name="Freeform: Shape 10">
            <a:extLst>
              <a:ext uri="{FF2B5EF4-FFF2-40B4-BE49-F238E27FC236}">
                <a16:creationId xmlns:a16="http://schemas.microsoft.com/office/drawing/2014/main" id="{9453FF84-60C1-4EA8-B49B-1B8C2D0C5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"/>
            <a:ext cx="5859484" cy="6857997"/>
          </a:xfrm>
          <a:custGeom>
            <a:avLst/>
            <a:gdLst>
              <a:gd name="connsiteX0" fmla="*/ 3198825 w 5859484"/>
              <a:gd name="connsiteY0" fmla="*/ 0 h 6857997"/>
              <a:gd name="connsiteX1" fmla="*/ 3962351 w 5859484"/>
              <a:gd name="connsiteY1" fmla="*/ 0 h 6857997"/>
              <a:gd name="connsiteX2" fmla="*/ 4129776 w 5859484"/>
              <a:gd name="connsiteY2" fmla="*/ 128761 h 6857997"/>
              <a:gd name="connsiteX3" fmla="*/ 5859484 w 5859484"/>
              <a:gd name="connsiteY3" fmla="*/ 3718209 h 6857997"/>
              <a:gd name="connsiteX4" fmla="*/ 4624700 w 5859484"/>
              <a:gd name="connsiteY4" fmla="*/ 6845880 h 6857997"/>
              <a:gd name="connsiteX5" fmla="*/ 4612896 w 5859484"/>
              <a:gd name="connsiteY5" fmla="*/ 6857997 h 6857997"/>
              <a:gd name="connsiteX6" fmla="*/ 4017658 w 5859484"/>
              <a:gd name="connsiteY6" fmla="*/ 6857997 h 6857997"/>
              <a:gd name="connsiteX7" fmla="*/ 4173230 w 5859484"/>
              <a:gd name="connsiteY7" fmla="*/ 6719623 h 6857997"/>
              <a:gd name="connsiteX8" fmla="*/ 5443583 w 5859484"/>
              <a:gd name="connsiteY8" fmla="*/ 3718209 h 6857997"/>
              <a:gd name="connsiteX9" fmla="*/ 3355352 w 5859484"/>
              <a:gd name="connsiteY9" fmla="*/ 88079 h 6857997"/>
              <a:gd name="connsiteX10" fmla="*/ 0 w 5859484"/>
              <a:gd name="connsiteY10" fmla="*/ 0 h 6857997"/>
              <a:gd name="connsiteX11" fmla="*/ 2941255 w 5859484"/>
              <a:gd name="connsiteY11" fmla="*/ 0 h 6857997"/>
              <a:gd name="connsiteX12" fmla="*/ 3117080 w 5859484"/>
              <a:gd name="connsiteY12" fmla="*/ 88129 h 6857997"/>
              <a:gd name="connsiteX13" fmla="*/ 5324754 w 5859484"/>
              <a:gd name="connsiteY13" fmla="*/ 3718209 h 6857997"/>
              <a:gd name="connsiteX14" fmla="*/ 4089206 w 5859484"/>
              <a:gd name="connsiteY14" fmla="*/ 6637392 h 6857997"/>
              <a:gd name="connsiteX15" fmla="*/ 3841183 w 5859484"/>
              <a:gd name="connsiteY15" fmla="*/ 6857997 h 6857997"/>
              <a:gd name="connsiteX16" fmla="*/ 0 w 5859484"/>
              <a:gd name="connsiteY16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859484" h="6857997">
                <a:moveTo>
                  <a:pt x="3198825" y="0"/>
                </a:moveTo>
                <a:lnTo>
                  <a:pt x="3962351" y="0"/>
                </a:lnTo>
                <a:lnTo>
                  <a:pt x="4129776" y="128761"/>
                </a:lnTo>
                <a:cubicBezTo>
                  <a:pt x="5186152" y="981944"/>
                  <a:pt x="5859484" y="2273123"/>
                  <a:pt x="5859484" y="3718209"/>
                </a:cubicBezTo>
                <a:cubicBezTo>
                  <a:pt x="5859484" y="4922447"/>
                  <a:pt x="5391893" y="6019805"/>
                  <a:pt x="4624700" y="6845880"/>
                </a:cubicBezTo>
                <a:lnTo>
                  <a:pt x="4612896" y="6857997"/>
                </a:lnTo>
                <a:lnTo>
                  <a:pt x="4017658" y="6857997"/>
                </a:lnTo>
                <a:lnTo>
                  <a:pt x="4173230" y="6719623"/>
                </a:lnTo>
                <a:cubicBezTo>
                  <a:pt x="4958119" y="5951494"/>
                  <a:pt x="5443583" y="4890334"/>
                  <a:pt x="5443583" y="3718209"/>
                </a:cubicBezTo>
                <a:cubicBezTo>
                  <a:pt x="5443583" y="2179795"/>
                  <a:pt x="4607295" y="832535"/>
                  <a:pt x="3355352" y="88079"/>
                </a:cubicBezTo>
                <a:close/>
                <a:moveTo>
                  <a:pt x="0" y="0"/>
                </a:moveTo>
                <a:lnTo>
                  <a:pt x="2941255" y="0"/>
                </a:lnTo>
                <a:lnTo>
                  <a:pt x="3117080" y="88129"/>
                </a:lnTo>
                <a:cubicBezTo>
                  <a:pt x="4432070" y="787221"/>
                  <a:pt x="5324754" y="2150692"/>
                  <a:pt x="5324754" y="3718209"/>
                </a:cubicBezTo>
                <a:cubicBezTo>
                  <a:pt x="5324754" y="4858221"/>
                  <a:pt x="4852591" y="5890308"/>
                  <a:pt x="4089206" y="6637392"/>
                </a:cubicBezTo>
                <a:lnTo>
                  <a:pt x="3841183" y="6857997"/>
                </a:lnTo>
                <a:lnTo>
                  <a:pt x="0" y="685799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4" descr="A picture containing tree, outdoor, ground, park&#10;&#10;Description automatically generated">
            <a:extLst>
              <a:ext uri="{FF2B5EF4-FFF2-40B4-BE49-F238E27FC236}">
                <a16:creationId xmlns:a16="http://schemas.microsoft.com/office/drawing/2014/main" id="{B22427F2-B716-468E-B1A7-F70E77D467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394" r="17943"/>
          <a:stretch/>
        </p:blipFill>
        <p:spPr>
          <a:xfrm>
            <a:off x="1" y="2"/>
            <a:ext cx="6095695" cy="6857997"/>
          </a:xfrm>
          <a:custGeom>
            <a:avLst/>
            <a:gdLst/>
            <a:ahLst/>
            <a:cxnLst/>
            <a:rect l="l" t="t" r="r" b="b"/>
            <a:pathLst>
              <a:path w="6095695" h="6857997">
                <a:moveTo>
                  <a:pt x="3435036" y="0"/>
                </a:moveTo>
                <a:lnTo>
                  <a:pt x="4198562" y="0"/>
                </a:lnTo>
                <a:lnTo>
                  <a:pt x="4365987" y="128761"/>
                </a:lnTo>
                <a:cubicBezTo>
                  <a:pt x="5422363" y="981944"/>
                  <a:pt x="6095695" y="2273123"/>
                  <a:pt x="6095695" y="3718209"/>
                </a:cubicBezTo>
                <a:cubicBezTo>
                  <a:pt x="6095695" y="4922447"/>
                  <a:pt x="5628104" y="6019805"/>
                  <a:pt x="4860911" y="6845880"/>
                </a:cubicBezTo>
                <a:lnTo>
                  <a:pt x="4849107" y="6857997"/>
                </a:lnTo>
                <a:lnTo>
                  <a:pt x="4253869" y="6857997"/>
                </a:lnTo>
                <a:lnTo>
                  <a:pt x="4409441" y="6719623"/>
                </a:lnTo>
                <a:cubicBezTo>
                  <a:pt x="5194330" y="5951494"/>
                  <a:pt x="5679794" y="4890334"/>
                  <a:pt x="5679794" y="3718209"/>
                </a:cubicBezTo>
                <a:cubicBezTo>
                  <a:pt x="5679794" y="2179795"/>
                  <a:pt x="4843506" y="832535"/>
                  <a:pt x="3591563" y="88079"/>
                </a:cubicBezTo>
                <a:close/>
                <a:moveTo>
                  <a:pt x="0" y="0"/>
                </a:moveTo>
                <a:lnTo>
                  <a:pt x="3177466" y="0"/>
                </a:lnTo>
                <a:lnTo>
                  <a:pt x="3353291" y="88129"/>
                </a:lnTo>
                <a:cubicBezTo>
                  <a:pt x="4668281" y="787221"/>
                  <a:pt x="5560965" y="2150692"/>
                  <a:pt x="5560965" y="3718209"/>
                </a:cubicBezTo>
                <a:cubicBezTo>
                  <a:pt x="5560965" y="4858221"/>
                  <a:pt x="5088802" y="5890308"/>
                  <a:pt x="4325417" y="6637392"/>
                </a:cubicBezTo>
                <a:lnTo>
                  <a:pt x="4077394" y="6857997"/>
                </a:lnTo>
                <a:lnTo>
                  <a:pt x="0" y="6857997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F184D-3149-478D-A799-49EBD1373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67226" y="2165444"/>
            <a:ext cx="4920019" cy="456747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Hippogriff</a:t>
            </a:r>
          </a:p>
          <a:p>
            <a:pPr>
              <a:buClr>
                <a:srgbClr val="9E3611"/>
              </a:buClr>
            </a:pPr>
            <a:endParaRPr lang="en-GB" sz="3200" dirty="0"/>
          </a:p>
          <a:p>
            <a:pPr>
              <a:buClr>
                <a:srgbClr val="9E3611"/>
              </a:buClr>
            </a:pPr>
            <a:r>
              <a:rPr lang="en-GB" sz="3200" dirty="0"/>
              <a:t>Thunderbird</a:t>
            </a:r>
          </a:p>
          <a:p>
            <a:pPr>
              <a:buClr>
                <a:srgbClr val="9E3611"/>
              </a:buClr>
            </a:pPr>
            <a:endParaRPr lang="en-GB" sz="3200" dirty="0"/>
          </a:p>
          <a:p>
            <a:pPr>
              <a:buClr>
                <a:srgbClr val="9E3611"/>
              </a:buClr>
            </a:pPr>
            <a:r>
              <a:rPr lang="en-GB" sz="3200" dirty="0"/>
              <a:t>Horntail dragon</a:t>
            </a:r>
          </a:p>
          <a:p>
            <a:pPr>
              <a:buClr>
                <a:srgbClr val="9E3611"/>
              </a:buClr>
            </a:pPr>
            <a:endParaRPr lang="en-GB" sz="3200" dirty="0"/>
          </a:p>
          <a:p>
            <a:pPr>
              <a:buClr>
                <a:srgbClr val="9E3611"/>
              </a:buClr>
            </a:pPr>
            <a:r>
              <a:rPr lang="en-GB" sz="3200" dirty="0" err="1"/>
              <a:t>Thestral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6629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0</TotalTime>
  <Words>0</Words>
  <Application>Microsoft Office PowerPoint</Application>
  <PresentationFormat>Widescreen</PresentationFormat>
  <Paragraphs>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Wood Type</vt:lpstr>
      <vt:lpstr>Elliot's harry potter quiz</vt:lpstr>
      <vt:lpstr>Can you work out these characters?</vt:lpstr>
      <vt:lpstr>What is this creature?</vt:lpstr>
      <vt:lpstr>When does harry first visit the burrow?</vt:lpstr>
      <vt:lpstr>Who is this character?</vt:lpstr>
      <vt:lpstr>What is the name of ron's favourite quidditch team?</vt:lpstr>
      <vt:lpstr>AnSWERS!</vt:lpstr>
      <vt:lpstr>Can you work out these characters?</vt:lpstr>
      <vt:lpstr>What is this creature?</vt:lpstr>
      <vt:lpstr>When does harry first visit the burrow?</vt:lpstr>
      <vt:lpstr>Who is this character?</vt:lpstr>
      <vt:lpstr>What is the name of ron's favourite quidditch team?</vt:lpstr>
      <vt:lpstr>HOPE YOU ENJOYED THE QUIZ!!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320</cp:revision>
  <dcterms:created xsi:type="dcterms:W3CDTF">2021-02-19T13:06:55Z</dcterms:created>
  <dcterms:modified xsi:type="dcterms:W3CDTF">2021-02-19T14:25:58Z</dcterms:modified>
</cp:coreProperties>
</file>